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94"/>
  </p:notesMasterIdLst>
  <p:sldIdLst>
    <p:sldId id="339" r:id="rId2"/>
    <p:sldId id="257" r:id="rId3"/>
    <p:sldId id="342" r:id="rId4"/>
    <p:sldId id="340" r:id="rId5"/>
    <p:sldId id="341" r:id="rId6"/>
    <p:sldId id="343" r:id="rId7"/>
    <p:sldId id="344" r:id="rId8"/>
    <p:sldId id="346" r:id="rId9"/>
    <p:sldId id="345" r:id="rId10"/>
    <p:sldId id="258" r:id="rId11"/>
    <p:sldId id="259" r:id="rId12"/>
    <p:sldId id="347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348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9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5C59E-0EC9-4D1D-AAEB-4CAB26DE5D3F}" type="datetimeFigureOut">
              <a:rPr lang="en-US" smtClean="0"/>
              <a:pPr/>
              <a:t>7/15/2021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35F0B-AF9E-49A4-9DA6-ED5D29F560B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[[[[[[[[[[[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35F0B-AF9E-49A4-9DA6-ED5D29F560B5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0907A-9E78-4D9C-9A97-5FCDB62EB548}" type="datetime1">
              <a:rPr lang="en-US" smtClean="0"/>
              <a:pPr/>
              <a:t>7/15/2021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71717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04A24-1822-4E15-B458-E12AD8A4E03B}" type="datetime1">
              <a:rPr lang="en-US" smtClean="0"/>
              <a:pPr/>
              <a:t>7/15/2021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71717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65DB9-F6D6-4AF2-9BB4-DE8F503E54C5}" type="datetime1">
              <a:rPr lang="en-US" smtClean="0"/>
              <a:pPr/>
              <a:t>7/15/2021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2469" y="2977895"/>
            <a:ext cx="10768584" cy="381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4082" y="2046097"/>
            <a:ext cx="6273164" cy="6858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38323" y="4921630"/>
            <a:ext cx="2797937" cy="36575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38323" y="5658916"/>
            <a:ext cx="448055" cy="27431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62351" y="5658916"/>
            <a:ext cx="1932051" cy="27431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66665" y="5658916"/>
            <a:ext cx="2957448" cy="2743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71717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4A383-17B3-4AAC-8831-8D25E56721C9}" type="datetime1">
              <a:rPr lang="en-US" smtClean="0"/>
              <a:pPr/>
              <a:t>7/15/2021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37CE5-FA4D-42CB-A1C6-7AB0D06F384D}" type="datetime1">
              <a:rPr lang="en-US" smtClean="0"/>
              <a:pPr/>
              <a:t>7/15/2021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1382" y="3258388"/>
            <a:ext cx="10289235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71717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7AA4-D08E-457A-AA2E-51A05FA1A4ED}" type="datetime1">
              <a:rPr lang="en-US" smtClean="0"/>
              <a:pPr/>
              <a:t>7/15/2021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65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21" Type="http://schemas.openxmlformats.org/officeDocument/2006/relationships/image" Target="../media/image71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65.png"/><Relationship Id="rId16" Type="http://schemas.openxmlformats.org/officeDocument/2006/relationships/image" Target="../media/image62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73.png"/><Relationship Id="rId10" Type="http://schemas.openxmlformats.org/officeDocument/2006/relationships/image" Target="../media/image56.png"/><Relationship Id="rId19" Type="http://schemas.openxmlformats.org/officeDocument/2006/relationships/image" Target="../media/image6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74.png"/><Relationship Id="rId21" Type="http://schemas.openxmlformats.org/officeDocument/2006/relationships/image" Target="../media/image7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65.png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3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72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74.png"/><Relationship Id="rId21" Type="http://schemas.openxmlformats.org/officeDocument/2006/relationships/image" Target="../media/image75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3.png"/><Relationship Id="rId2" Type="http://schemas.openxmlformats.org/officeDocument/2006/relationships/image" Target="../media/image65.png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2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3.png"/><Relationship Id="rId3" Type="http://schemas.openxmlformats.org/officeDocument/2006/relationships/image" Target="../media/image74.png"/><Relationship Id="rId21" Type="http://schemas.openxmlformats.org/officeDocument/2006/relationships/image" Target="../media/image75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2.png"/><Relationship Id="rId2" Type="http://schemas.openxmlformats.org/officeDocument/2006/relationships/image" Target="../media/image65.png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1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7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74.png"/><Relationship Id="rId21" Type="http://schemas.openxmlformats.org/officeDocument/2006/relationships/image" Target="../media/image75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65.png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8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77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76.png"/><Relationship Id="rId27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74.png"/><Relationship Id="rId21" Type="http://schemas.openxmlformats.org/officeDocument/2006/relationships/image" Target="../media/image6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78.png"/><Relationship Id="rId2" Type="http://schemas.openxmlformats.org/officeDocument/2006/relationships/image" Target="../media/image65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77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76.png"/><Relationship Id="rId28" Type="http://schemas.openxmlformats.org/officeDocument/2006/relationships/image" Target="../media/image72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79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75.png"/><Relationship Id="rId27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77.png"/><Relationship Id="rId3" Type="http://schemas.openxmlformats.org/officeDocument/2006/relationships/image" Target="../media/image74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76.png"/><Relationship Id="rId2" Type="http://schemas.openxmlformats.org/officeDocument/2006/relationships/image" Target="../media/image65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53.png"/><Relationship Id="rId24" Type="http://schemas.openxmlformats.org/officeDocument/2006/relationships/image" Target="../media/image75.png"/><Relationship Id="rId5" Type="http://schemas.openxmlformats.org/officeDocument/2006/relationships/image" Target="../media/image80.png"/><Relationship Id="rId15" Type="http://schemas.openxmlformats.org/officeDocument/2006/relationships/image" Target="../media/image57.png"/><Relationship Id="rId23" Type="http://schemas.openxmlformats.org/officeDocument/2006/relationships/image" Target="../media/image66.png"/><Relationship Id="rId28" Type="http://schemas.openxmlformats.org/officeDocument/2006/relationships/image" Target="../media/image70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79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78.png"/><Relationship Id="rId30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jpe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" Type="http://schemas.openxmlformats.org/officeDocument/2006/relationships/image" Target="../media/image109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28" Type="http://schemas.openxmlformats.org/officeDocument/2006/relationships/image" Target="../media/image134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8.png"/><Relationship Id="rId4" Type="http://schemas.openxmlformats.org/officeDocument/2006/relationships/image" Target="../media/image1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8.png"/><Relationship Id="rId4" Type="http://schemas.openxmlformats.org/officeDocument/2006/relationships/image" Target="../media/image1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8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" Type="http://schemas.openxmlformats.org/officeDocument/2006/relationships/image" Target="../media/image109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28" Type="http://schemas.openxmlformats.org/officeDocument/2006/relationships/image" Target="../media/image134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19.png"/><Relationship Id="rId18" Type="http://schemas.openxmlformats.org/officeDocument/2006/relationships/image" Target="../media/image173.png"/><Relationship Id="rId26" Type="http://schemas.openxmlformats.org/officeDocument/2006/relationships/image" Target="../media/image132.png"/><Relationship Id="rId3" Type="http://schemas.openxmlformats.org/officeDocument/2006/relationships/image" Target="../media/image109.png"/><Relationship Id="rId21" Type="http://schemas.openxmlformats.org/officeDocument/2006/relationships/image" Target="../media/image175.png"/><Relationship Id="rId7" Type="http://schemas.openxmlformats.org/officeDocument/2006/relationships/image" Target="../media/image168.png"/><Relationship Id="rId12" Type="http://schemas.openxmlformats.org/officeDocument/2006/relationships/image" Target="../media/image118.png"/><Relationship Id="rId17" Type="http://schemas.openxmlformats.org/officeDocument/2006/relationships/image" Target="../media/image172.png"/><Relationship Id="rId25" Type="http://schemas.openxmlformats.org/officeDocument/2006/relationships/image" Target="../media/image176.png"/><Relationship Id="rId2" Type="http://schemas.openxmlformats.org/officeDocument/2006/relationships/image" Target="../media/image108.png"/><Relationship Id="rId16" Type="http://schemas.openxmlformats.org/officeDocument/2006/relationships/image" Target="../media/image171.png"/><Relationship Id="rId20" Type="http://schemas.openxmlformats.org/officeDocument/2006/relationships/image" Target="../media/image174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5" Type="http://schemas.openxmlformats.org/officeDocument/2006/relationships/image" Target="../media/image166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28" Type="http://schemas.openxmlformats.org/officeDocument/2006/relationships/image" Target="../media/image134.png"/><Relationship Id="rId10" Type="http://schemas.openxmlformats.org/officeDocument/2006/relationships/image" Target="../media/image170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2.png"/><Relationship Id="rId7" Type="http://schemas.openxmlformats.org/officeDocument/2006/relationships/image" Target="../media/image238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7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9" Type="http://schemas.openxmlformats.org/officeDocument/2006/relationships/image" Target="../media/image24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0" Type="http://schemas.openxmlformats.org/officeDocument/2006/relationships/image" Target="../media/image249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71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17" Type="http://schemas.openxmlformats.org/officeDocument/2006/relationships/image" Target="../media/image275.png"/><Relationship Id="rId2" Type="http://schemas.openxmlformats.org/officeDocument/2006/relationships/image" Target="../media/image11.png"/><Relationship Id="rId16" Type="http://schemas.openxmlformats.org/officeDocument/2006/relationships/image" Target="../media/image2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63.png"/><Relationship Id="rId15" Type="http://schemas.openxmlformats.org/officeDocument/2006/relationships/image" Target="../media/image273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Relationship Id="rId14" Type="http://schemas.openxmlformats.org/officeDocument/2006/relationships/image" Target="../media/image27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10.png"/><Relationship Id="rId7" Type="http://schemas.openxmlformats.org/officeDocument/2006/relationships/image" Target="../media/image28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2.png"/><Relationship Id="rId4" Type="http://schemas.openxmlformats.org/officeDocument/2006/relationships/image" Target="../media/image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4.png"/><Relationship Id="rId4" Type="http://schemas.openxmlformats.org/officeDocument/2006/relationships/image" Target="../media/image1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5.png"/><Relationship Id="rId4" Type="http://schemas.openxmlformats.org/officeDocument/2006/relationships/image" Target="../media/image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0.png"/><Relationship Id="rId4" Type="http://schemas.openxmlformats.org/officeDocument/2006/relationships/image" Target="../media/image1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5.jpe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309.png"/><Relationship Id="rId10" Type="http://schemas.openxmlformats.org/officeDocument/2006/relationships/image" Target="../media/image314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121920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1817" y="549859"/>
            <a:ext cx="4096892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8145" y="2149475"/>
            <a:ext cx="2055495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78145" y="2743835"/>
            <a:ext cx="4049903" cy="3657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78145" y="3338448"/>
            <a:ext cx="3902837" cy="3657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78145" y="3932809"/>
            <a:ext cx="5420868" cy="3657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78145" y="4527550"/>
            <a:ext cx="5335270" cy="3657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78145" y="5121909"/>
            <a:ext cx="5761608" cy="36576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4584953" y="1643633"/>
            <a:ext cx="0" cy="4773930"/>
          </a:xfrm>
          <a:custGeom>
            <a:avLst/>
            <a:gdLst/>
            <a:ahLst/>
            <a:cxnLst/>
            <a:rect l="l" t="t" r="r" b="b"/>
            <a:pathLst>
              <a:path h="4773930">
                <a:moveTo>
                  <a:pt x="0" y="0"/>
                </a:moveTo>
                <a:lnTo>
                  <a:pt x="0" y="4773853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56714" y="2189478"/>
            <a:ext cx="2377799" cy="2465326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7305" y="549859"/>
            <a:ext cx="3113786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0271" y="2789504"/>
            <a:ext cx="2048891" cy="3660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70271" y="3384169"/>
            <a:ext cx="2737866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470271" y="3978528"/>
            <a:ext cx="3905885" cy="365760"/>
            <a:chOff x="5470271" y="3978528"/>
            <a:chExt cx="3905885" cy="36576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0271" y="3978528"/>
              <a:ext cx="2788157" cy="365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11617" y="4051680"/>
              <a:ext cx="1264005" cy="274319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84953" y="1643633"/>
            <a:ext cx="0" cy="4773930"/>
          </a:xfrm>
          <a:custGeom>
            <a:avLst/>
            <a:gdLst/>
            <a:ahLst/>
            <a:cxnLst/>
            <a:rect l="l" t="t" r="r" b="b"/>
            <a:pathLst>
              <a:path h="4773930">
                <a:moveTo>
                  <a:pt x="0" y="0"/>
                </a:moveTo>
                <a:lnTo>
                  <a:pt x="0" y="4773853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6056" y="2377084"/>
            <a:ext cx="2514910" cy="1957142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415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6436" y="1918665"/>
            <a:ext cx="9055100" cy="2597785"/>
            <a:chOff x="1056436" y="1918665"/>
            <a:chExt cx="9055100" cy="259778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36" y="1918665"/>
              <a:ext cx="9055100" cy="7318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436" y="2540203"/>
              <a:ext cx="7361555" cy="731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6436" y="3162554"/>
              <a:ext cx="7890256" cy="7315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6436" y="3784041"/>
              <a:ext cx="5613019" cy="73182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65868" y="4753686"/>
            <a:ext cx="1932051" cy="36606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8644" y="2202941"/>
            <a:ext cx="485457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html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598805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body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header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header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main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main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footer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footer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598805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body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html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20028" y="775716"/>
            <a:ext cx="4737100" cy="5219700"/>
            <a:chOff x="6320028" y="775716"/>
            <a:chExt cx="4737100" cy="5219700"/>
          </a:xfrm>
        </p:grpSpPr>
        <p:sp>
          <p:nvSpPr>
            <p:cNvPr id="6" name="object 6"/>
            <p:cNvSpPr/>
            <p:nvPr/>
          </p:nvSpPr>
          <p:spPr>
            <a:xfrm>
              <a:off x="6478524" y="944880"/>
              <a:ext cx="4394200" cy="4890770"/>
            </a:xfrm>
            <a:custGeom>
              <a:avLst/>
              <a:gdLst/>
              <a:ahLst/>
              <a:cxnLst/>
              <a:rect l="l" t="t" r="r" b="b"/>
              <a:pathLst>
                <a:path w="4394200" h="4890770">
                  <a:moveTo>
                    <a:pt x="4393691" y="0"/>
                  </a:moveTo>
                  <a:lnTo>
                    <a:pt x="0" y="0"/>
                  </a:lnTo>
                  <a:lnTo>
                    <a:pt x="0" y="4890516"/>
                  </a:lnTo>
                  <a:lnTo>
                    <a:pt x="4393691" y="4890516"/>
                  </a:lnTo>
                  <a:lnTo>
                    <a:pt x="4393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0028" y="775716"/>
              <a:ext cx="4737100" cy="5219700"/>
            </a:xfrm>
            <a:prstGeom prst="rect">
              <a:avLst/>
            </a:prstGeom>
          </p:spPr>
        </p:pic>
      </p:grp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8644" y="2202941"/>
            <a:ext cx="594995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html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598805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body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div</a:t>
            </a:r>
            <a:r>
              <a:rPr sz="2400" spc="-100" dirty="0">
                <a:solidFill>
                  <a:srgbClr val="0C9DBE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id</a:t>
            </a:r>
            <a:r>
              <a:rPr sz="24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400" spc="-5" dirty="0">
                <a:solidFill>
                  <a:srgbClr val="C43A0D"/>
                </a:solidFill>
                <a:latin typeface="Courier New"/>
                <a:cs typeface="Courier New"/>
              </a:rPr>
              <a:t>"header"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div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div</a:t>
            </a:r>
            <a:r>
              <a:rPr sz="2400" spc="-55" dirty="0">
                <a:solidFill>
                  <a:srgbClr val="0C9DBE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id</a:t>
            </a:r>
            <a:r>
              <a:rPr sz="24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400" spc="-5" dirty="0">
                <a:solidFill>
                  <a:srgbClr val="C43A0D"/>
                </a:solidFill>
                <a:latin typeface="Courier New"/>
                <a:cs typeface="Courier New"/>
              </a:rPr>
              <a:t>"main"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div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div</a:t>
            </a:r>
            <a:r>
              <a:rPr sz="2400" spc="-100" dirty="0">
                <a:solidFill>
                  <a:srgbClr val="0C9DBE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id</a:t>
            </a:r>
            <a:r>
              <a:rPr sz="24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400" spc="-5" dirty="0">
                <a:solidFill>
                  <a:srgbClr val="C43A0D"/>
                </a:solidFill>
                <a:latin typeface="Courier New"/>
                <a:cs typeface="Courier New"/>
              </a:rPr>
              <a:t>"footer"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div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598805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body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html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8644" y="2202941"/>
            <a:ext cx="485457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html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598805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body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header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header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main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main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footer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footer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598805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body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html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7300" y="2237232"/>
            <a:ext cx="2205355" cy="2204085"/>
            <a:chOff x="1257300" y="2237232"/>
            <a:chExt cx="2205355" cy="2204085"/>
          </a:xfrm>
        </p:grpSpPr>
        <p:sp>
          <p:nvSpPr>
            <p:cNvPr id="3" name="object 3"/>
            <p:cNvSpPr/>
            <p:nvPr/>
          </p:nvSpPr>
          <p:spPr>
            <a:xfrm>
              <a:off x="1257300" y="2237232"/>
              <a:ext cx="2205355" cy="2204085"/>
            </a:xfrm>
            <a:custGeom>
              <a:avLst/>
              <a:gdLst/>
              <a:ahLst/>
              <a:cxnLst/>
              <a:rect l="l" t="t" r="r" b="b"/>
              <a:pathLst>
                <a:path w="2205354" h="2204085">
                  <a:moveTo>
                    <a:pt x="1102614" y="0"/>
                  </a:moveTo>
                  <a:lnTo>
                    <a:pt x="1054784" y="1017"/>
                  </a:lnTo>
                  <a:lnTo>
                    <a:pt x="1007475" y="4044"/>
                  </a:lnTo>
                  <a:lnTo>
                    <a:pt x="960727" y="9037"/>
                  </a:lnTo>
                  <a:lnTo>
                    <a:pt x="914583" y="15955"/>
                  </a:lnTo>
                  <a:lnTo>
                    <a:pt x="869084" y="24758"/>
                  </a:lnTo>
                  <a:lnTo>
                    <a:pt x="824270" y="35404"/>
                  </a:lnTo>
                  <a:lnTo>
                    <a:pt x="780184" y="47852"/>
                  </a:lnTo>
                  <a:lnTo>
                    <a:pt x="736867" y="62060"/>
                  </a:lnTo>
                  <a:lnTo>
                    <a:pt x="694360" y="77987"/>
                  </a:lnTo>
                  <a:lnTo>
                    <a:pt x="652704" y="95591"/>
                  </a:lnTo>
                  <a:lnTo>
                    <a:pt x="611941" y="114832"/>
                  </a:lnTo>
                  <a:lnTo>
                    <a:pt x="572113" y="135668"/>
                  </a:lnTo>
                  <a:lnTo>
                    <a:pt x="533259" y="158057"/>
                  </a:lnTo>
                  <a:lnTo>
                    <a:pt x="495423" y="181959"/>
                  </a:lnTo>
                  <a:lnTo>
                    <a:pt x="458645" y="207332"/>
                  </a:lnTo>
                  <a:lnTo>
                    <a:pt x="422967" y="234134"/>
                  </a:lnTo>
                  <a:lnTo>
                    <a:pt x="388430" y="262325"/>
                  </a:lnTo>
                  <a:lnTo>
                    <a:pt x="355076" y="291863"/>
                  </a:lnTo>
                  <a:lnTo>
                    <a:pt x="322945" y="322707"/>
                  </a:lnTo>
                  <a:lnTo>
                    <a:pt x="292079" y="354814"/>
                  </a:lnTo>
                  <a:lnTo>
                    <a:pt x="262520" y="388145"/>
                  </a:lnTo>
                  <a:lnTo>
                    <a:pt x="234308" y="422658"/>
                  </a:lnTo>
                  <a:lnTo>
                    <a:pt x="207486" y="458311"/>
                  </a:lnTo>
                  <a:lnTo>
                    <a:pt x="182095" y="495063"/>
                  </a:lnTo>
                  <a:lnTo>
                    <a:pt x="158176" y="532873"/>
                  </a:lnTo>
                  <a:lnTo>
                    <a:pt x="135770" y="571699"/>
                  </a:lnTo>
                  <a:lnTo>
                    <a:pt x="114918" y="611501"/>
                  </a:lnTo>
                  <a:lnTo>
                    <a:pt x="95663" y="652236"/>
                  </a:lnTo>
                  <a:lnTo>
                    <a:pt x="78046" y="693863"/>
                  </a:lnTo>
                  <a:lnTo>
                    <a:pt x="62107" y="736342"/>
                  </a:lnTo>
                  <a:lnTo>
                    <a:pt x="47888" y="779631"/>
                  </a:lnTo>
                  <a:lnTo>
                    <a:pt x="35431" y="823687"/>
                  </a:lnTo>
                  <a:lnTo>
                    <a:pt x="24777" y="868471"/>
                  </a:lnTo>
                  <a:lnTo>
                    <a:pt x="15968" y="913941"/>
                  </a:lnTo>
                  <a:lnTo>
                    <a:pt x="9044" y="960055"/>
                  </a:lnTo>
                  <a:lnTo>
                    <a:pt x="4047" y="1006773"/>
                  </a:lnTo>
                  <a:lnTo>
                    <a:pt x="1018" y="1054052"/>
                  </a:lnTo>
                  <a:lnTo>
                    <a:pt x="0" y="1101852"/>
                  </a:lnTo>
                  <a:lnTo>
                    <a:pt x="1018" y="1149651"/>
                  </a:lnTo>
                  <a:lnTo>
                    <a:pt x="4047" y="1196930"/>
                  </a:lnTo>
                  <a:lnTo>
                    <a:pt x="9044" y="1243648"/>
                  </a:lnTo>
                  <a:lnTo>
                    <a:pt x="15968" y="1289762"/>
                  </a:lnTo>
                  <a:lnTo>
                    <a:pt x="24777" y="1335232"/>
                  </a:lnTo>
                  <a:lnTo>
                    <a:pt x="35431" y="1380016"/>
                  </a:lnTo>
                  <a:lnTo>
                    <a:pt x="47888" y="1424072"/>
                  </a:lnTo>
                  <a:lnTo>
                    <a:pt x="62107" y="1467361"/>
                  </a:lnTo>
                  <a:lnTo>
                    <a:pt x="78046" y="1509840"/>
                  </a:lnTo>
                  <a:lnTo>
                    <a:pt x="95663" y="1551467"/>
                  </a:lnTo>
                  <a:lnTo>
                    <a:pt x="114918" y="1592202"/>
                  </a:lnTo>
                  <a:lnTo>
                    <a:pt x="135770" y="1632004"/>
                  </a:lnTo>
                  <a:lnTo>
                    <a:pt x="158176" y="1670830"/>
                  </a:lnTo>
                  <a:lnTo>
                    <a:pt x="182095" y="1708640"/>
                  </a:lnTo>
                  <a:lnTo>
                    <a:pt x="207486" y="1745392"/>
                  </a:lnTo>
                  <a:lnTo>
                    <a:pt x="234308" y="1781045"/>
                  </a:lnTo>
                  <a:lnTo>
                    <a:pt x="262520" y="1815558"/>
                  </a:lnTo>
                  <a:lnTo>
                    <a:pt x="292079" y="1848889"/>
                  </a:lnTo>
                  <a:lnTo>
                    <a:pt x="322945" y="1880997"/>
                  </a:lnTo>
                  <a:lnTo>
                    <a:pt x="355076" y="1911840"/>
                  </a:lnTo>
                  <a:lnTo>
                    <a:pt x="388430" y="1941378"/>
                  </a:lnTo>
                  <a:lnTo>
                    <a:pt x="422967" y="1969569"/>
                  </a:lnTo>
                  <a:lnTo>
                    <a:pt x="458645" y="1996371"/>
                  </a:lnTo>
                  <a:lnTo>
                    <a:pt x="495423" y="2021744"/>
                  </a:lnTo>
                  <a:lnTo>
                    <a:pt x="533259" y="2045646"/>
                  </a:lnTo>
                  <a:lnTo>
                    <a:pt x="572113" y="2068035"/>
                  </a:lnTo>
                  <a:lnTo>
                    <a:pt x="611941" y="2088871"/>
                  </a:lnTo>
                  <a:lnTo>
                    <a:pt x="652704" y="2108112"/>
                  </a:lnTo>
                  <a:lnTo>
                    <a:pt x="694360" y="2125716"/>
                  </a:lnTo>
                  <a:lnTo>
                    <a:pt x="736867" y="2141643"/>
                  </a:lnTo>
                  <a:lnTo>
                    <a:pt x="780184" y="2155851"/>
                  </a:lnTo>
                  <a:lnTo>
                    <a:pt x="824270" y="2168299"/>
                  </a:lnTo>
                  <a:lnTo>
                    <a:pt x="869084" y="2178945"/>
                  </a:lnTo>
                  <a:lnTo>
                    <a:pt x="914583" y="2187748"/>
                  </a:lnTo>
                  <a:lnTo>
                    <a:pt x="960727" y="2194666"/>
                  </a:lnTo>
                  <a:lnTo>
                    <a:pt x="1007475" y="2199659"/>
                  </a:lnTo>
                  <a:lnTo>
                    <a:pt x="1054784" y="2202686"/>
                  </a:lnTo>
                  <a:lnTo>
                    <a:pt x="1102614" y="2203704"/>
                  </a:lnTo>
                  <a:lnTo>
                    <a:pt x="1150443" y="2202686"/>
                  </a:lnTo>
                  <a:lnTo>
                    <a:pt x="1197752" y="2199659"/>
                  </a:lnTo>
                  <a:lnTo>
                    <a:pt x="1244500" y="2194666"/>
                  </a:lnTo>
                  <a:lnTo>
                    <a:pt x="1290644" y="2187748"/>
                  </a:lnTo>
                  <a:lnTo>
                    <a:pt x="1336143" y="2178945"/>
                  </a:lnTo>
                  <a:lnTo>
                    <a:pt x="1380957" y="2168299"/>
                  </a:lnTo>
                  <a:lnTo>
                    <a:pt x="1425043" y="2155851"/>
                  </a:lnTo>
                  <a:lnTo>
                    <a:pt x="1468360" y="2141643"/>
                  </a:lnTo>
                  <a:lnTo>
                    <a:pt x="1510867" y="2125716"/>
                  </a:lnTo>
                  <a:lnTo>
                    <a:pt x="1552523" y="2108112"/>
                  </a:lnTo>
                  <a:lnTo>
                    <a:pt x="1593286" y="2088871"/>
                  </a:lnTo>
                  <a:lnTo>
                    <a:pt x="1633114" y="2068035"/>
                  </a:lnTo>
                  <a:lnTo>
                    <a:pt x="1671968" y="2045646"/>
                  </a:lnTo>
                  <a:lnTo>
                    <a:pt x="1709804" y="2021744"/>
                  </a:lnTo>
                  <a:lnTo>
                    <a:pt x="1746582" y="1996371"/>
                  </a:lnTo>
                  <a:lnTo>
                    <a:pt x="1782260" y="1969569"/>
                  </a:lnTo>
                  <a:lnTo>
                    <a:pt x="1816797" y="1941378"/>
                  </a:lnTo>
                  <a:lnTo>
                    <a:pt x="1850151" y="1911840"/>
                  </a:lnTo>
                  <a:lnTo>
                    <a:pt x="1882282" y="1880996"/>
                  </a:lnTo>
                  <a:lnTo>
                    <a:pt x="1913148" y="1848889"/>
                  </a:lnTo>
                  <a:lnTo>
                    <a:pt x="1942707" y="1815558"/>
                  </a:lnTo>
                  <a:lnTo>
                    <a:pt x="1970919" y="1781045"/>
                  </a:lnTo>
                  <a:lnTo>
                    <a:pt x="1997741" y="1745392"/>
                  </a:lnTo>
                  <a:lnTo>
                    <a:pt x="2023132" y="1708640"/>
                  </a:lnTo>
                  <a:lnTo>
                    <a:pt x="2047051" y="1670830"/>
                  </a:lnTo>
                  <a:lnTo>
                    <a:pt x="2069457" y="1632004"/>
                  </a:lnTo>
                  <a:lnTo>
                    <a:pt x="2090309" y="1592202"/>
                  </a:lnTo>
                  <a:lnTo>
                    <a:pt x="2109564" y="1551467"/>
                  </a:lnTo>
                  <a:lnTo>
                    <a:pt x="2127181" y="1509840"/>
                  </a:lnTo>
                  <a:lnTo>
                    <a:pt x="2143120" y="1467361"/>
                  </a:lnTo>
                  <a:lnTo>
                    <a:pt x="2157339" y="1424072"/>
                  </a:lnTo>
                  <a:lnTo>
                    <a:pt x="2169796" y="1380016"/>
                  </a:lnTo>
                  <a:lnTo>
                    <a:pt x="2180450" y="1335232"/>
                  </a:lnTo>
                  <a:lnTo>
                    <a:pt x="2189259" y="1289762"/>
                  </a:lnTo>
                  <a:lnTo>
                    <a:pt x="2196183" y="1243648"/>
                  </a:lnTo>
                  <a:lnTo>
                    <a:pt x="2201180" y="1196930"/>
                  </a:lnTo>
                  <a:lnTo>
                    <a:pt x="2204209" y="1149651"/>
                  </a:lnTo>
                  <a:lnTo>
                    <a:pt x="2205228" y="1101852"/>
                  </a:lnTo>
                  <a:lnTo>
                    <a:pt x="2204209" y="1054052"/>
                  </a:lnTo>
                  <a:lnTo>
                    <a:pt x="2201180" y="1006773"/>
                  </a:lnTo>
                  <a:lnTo>
                    <a:pt x="2196183" y="960055"/>
                  </a:lnTo>
                  <a:lnTo>
                    <a:pt x="2189259" y="913941"/>
                  </a:lnTo>
                  <a:lnTo>
                    <a:pt x="2180450" y="868471"/>
                  </a:lnTo>
                  <a:lnTo>
                    <a:pt x="2169796" y="823687"/>
                  </a:lnTo>
                  <a:lnTo>
                    <a:pt x="2157339" y="779631"/>
                  </a:lnTo>
                  <a:lnTo>
                    <a:pt x="2143120" y="736342"/>
                  </a:lnTo>
                  <a:lnTo>
                    <a:pt x="2127181" y="693863"/>
                  </a:lnTo>
                  <a:lnTo>
                    <a:pt x="2109564" y="652236"/>
                  </a:lnTo>
                  <a:lnTo>
                    <a:pt x="2090309" y="611501"/>
                  </a:lnTo>
                  <a:lnTo>
                    <a:pt x="2069457" y="571699"/>
                  </a:lnTo>
                  <a:lnTo>
                    <a:pt x="2047051" y="532873"/>
                  </a:lnTo>
                  <a:lnTo>
                    <a:pt x="2023132" y="495063"/>
                  </a:lnTo>
                  <a:lnTo>
                    <a:pt x="1997741" y="458311"/>
                  </a:lnTo>
                  <a:lnTo>
                    <a:pt x="1970919" y="422658"/>
                  </a:lnTo>
                  <a:lnTo>
                    <a:pt x="1942707" y="388145"/>
                  </a:lnTo>
                  <a:lnTo>
                    <a:pt x="1913148" y="354814"/>
                  </a:lnTo>
                  <a:lnTo>
                    <a:pt x="1882282" y="322706"/>
                  </a:lnTo>
                  <a:lnTo>
                    <a:pt x="1850151" y="291863"/>
                  </a:lnTo>
                  <a:lnTo>
                    <a:pt x="1816797" y="262325"/>
                  </a:lnTo>
                  <a:lnTo>
                    <a:pt x="1782260" y="234134"/>
                  </a:lnTo>
                  <a:lnTo>
                    <a:pt x="1746582" y="207332"/>
                  </a:lnTo>
                  <a:lnTo>
                    <a:pt x="1709804" y="181959"/>
                  </a:lnTo>
                  <a:lnTo>
                    <a:pt x="1671968" y="158057"/>
                  </a:lnTo>
                  <a:lnTo>
                    <a:pt x="1633114" y="135668"/>
                  </a:lnTo>
                  <a:lnTo>
                    <a:pt x="1593286" y="114832"/>
                  </a:lnTo>
                  <a:lnTo>
                    <a:pt x="1552523" y="95591"/>
                  </a:lnTo>
                  <a:lnTo>
                    <a:pt x="1510867" y="77987"/>
                  </a:lnTo>
                  <a:lnTo>
                    <a:pt x="1468360" y="62060"/>
                  </a:lnTo>
                  <a:lnTo>
                    <a:pt x="1425043" y="47852"/>
                  </a:lnTo>
                  <a:lnTo>
                    <a:pt x="1380957" y="35404"/>
                  </a:lnTo>
                  <a:lnTo>
                    <a:pt x="1336143" y="24758"/>
                  </a:lnTo>
                  <a:lnTo>
                    <a:pt x="1290644" y="15955"/>
                  </a:lnTo>
                  <a:lnTo>
                    <a:pt x="1244500" y="9037"/>
                  </a:lnTo>
                  <a:lnTo>
                    <a:pt x="1197752" y="4044"/>
                  </a:lnTo>
                  <a:lnTo>
                    <a:pt x="1150443" y="1017"/>
                  </a:lnTo>
                  <a:lnTo>
                    <a:pt x="1102614" y="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9554" y="2933954"/>
              <a:ext cx="906271" cy="3657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2270" y="3299714"/>
              <a:ext cx="1592833" cy="36576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888359" y="2237232"/>
            <a:ext cx="3123565" cy="2204085"/>
            <a:chOff x="3888359" y="2237232"/>
            <a:chExt cx="3123565" cy="2204085"/>
          </a:xfrm>
        </p:grpSpPr>
        <p:sp>
          <p:nvSpPr>
            <p:cNvPr id="7" name="object 7"/>
            <p:cNvSpPr/>
            <p:nvPr/>
          </p:nvSpPr>
          <p:spPr>
            <a:xfrm>
              <a:off x="4808220" y="2237232"/>
              <a:ext cx="2204085" cy="2204085"/>
            </a:xfrm>
            <a:custGeom>
              <a:avLst/>
              <a:gdLst/>
              <a:ahLst/>
              <a:cxnLst/>
              <a:rect l="l" t="t" r="r" b="b"/>
              <a:pathLst>
                <a:path w="2204084" h="2204085">
                  <a:moveTo>
                    <a:pt x="1101852" y="0"/>
                  </a:moveTo>
                  <a:lnTo>
                    <a:pt x="1054052" y="1017"/>
                  </a:lnTo>
                  <a:lnTo>
                    <a:pt x="1006773" y="4044"/>
                  </a:lnTo>
                  <a:lnTo>
                    <a:pt x="960055" y="9037"/>
                  </a:lnTo>
                  <a:lnTo>
                    <a:pt x="913941" y="15955"/>
                  </a:lnTo>
                  <a:lnTo>
                    <a:pt x="868471" y="24758"/>
                  </a:lnTo>
                  <a:lnTo>
                    <a:pt x="823687" y="35404"/>
                  </a:lnTo>
                  <a:lnTo>
                    <a:pt x="779631" y="47852"/>
                  </a:lnTo>
                  <a:lnTo>
                    <a:pt x="736342" y="62060"/>
                  </a:lnTo>
                  <a:lnTo>
                    <a:pt x="693863" y="77987"/>
                  </a:lnTo>
                  <a:lnTo>
                    <a:pt x="652236" y="95591"/>
                  </a:lnTo>
                  <a:lnTo>
                    <a:pt x="611501" y="114832"/>
                  </a:lnTo>
                  <a:lnTo>
                    <a:pt x="571699" y="135668"/>
                  </a:lnTo>
                  <a:lnTo>
                    <a:pt x="532873" y="158057"/>
                  </a:lnTo>
                  <a:lnTo>
                    <a:pt x="495063" y="181959"/>
                  </a:lnTo>
                  <a:lnTo>
                    <a:pt x="458311" y="207332"/>
                  </a:lnTo>
                  <a:lnTo>
                    <a:pt x="422658" y="234134"/>
                  </a:lnTo>
                  <a:lnTo>
                    <a:pt x="388145" y="262325"/>
                  </a:lnTo>
                  <a:lnTo>
                    <a:pt x="354814" y="291863"/>
                  </a:lnTo>
                  <a:lnTo>
                    <a:pt x="322706" y="322707"/>
                  </a:lnTo>
                  <a:lnTo>
                    <a:pt x="291863" y="354814"/>
                  </a:lnTo>
                  <a:lnTo>
                    <a:pt x="262325" y="388145"/>
                  </a:lnTo>
                  <a:lnTo>
                    <a:pt x="234134" y="422658"/>
                  </a:lnTo>
                  <a:lnTo>
                    <a:pt x="207332" y="458311"/>
                  </a:lnTo>
                  <a:lnTo>
                    <a:pt x="181959" y="495063"/>
                  </a:lnTo>
                  <a:lnTo>
                    <a:pt x="158057" y="532873"/>
                  </a:lnTo>
                  <a:lnTo>
                    <a:pt x="135668" y="571699"/>
                  </a:lnTo>
                  <a:lnTo>
                    <a:pt x="114832" y="611501"/>
                  </a:lnTo>
                  <a:lnTo>
                    <a:pt x="95591" y="652236"/>
                  </a:lnTo>
                  <a:lnTo>
                    <a:pt x="77987" y="693863"/>
                  </a:lnTo>
                  <a:lnTo>
                    <a:pt x="62060" y="736342"/>
                  </a:lnTo>
                  <a:lnTo>
                    <a:pt x="47852" y="779631"/>
                  </a:lnTo>
                  <a:lnTo>
                    <a:pt x="35404" y="823687"/>
                  </a:lnTo>
                  <a:lnTo>
                    <a:pt x="24758" y="868471"/>
                  </a:lnTo>
                  <a:lnTo>
                    <a:pt x="15955" y="913941"/>
                  </a:lnTo>
                  <a:lnTo>
                    <a:pt x="9037" y="960055"/>
                  </a:lnTo>
                  <a:lnTo>
                    <a:pt x="4044" y="1006773"/>
                  </a:lnTo>
                  <a:lnTo>
                    <a:pt x="1017" y="1054052"/>
                  </a:lnTo>
                  <a:lnTo>
                    <a:pt x="0" y="1101852"/>
                  </a:lnTo>
                  <a:lnTo>
                    <a:pt x="1017" y="1149651"/>
                  </a:lnTo>
                  <a:lnTo>
                    <a:pt x="4044" y="1196930"/>
                  </a:lnTo>
                  <a:lnTo>
                    <a:pt x="9037" y="1243648"/>
                  </a:lnTo>
                  <a:lnTo>
                    <a:pt x="15955" y="1289762"/>
                  </a:lnTo>
                  <a:lnTo>
                    <a:pt x="24758" y="1335232"/>
                  </a:lnTo>
                  <a:lnTo>
                    <a:pt x="35404" y="1380016"/>
                  </a:lnTo>
                  <a:lnTo>
                    <a:pt x="47852" y="1424072"/>
                  </a:lnTo>
                  <a:lnTo>
                    <a:pt x="62060" y="1467361"/>
                  </a:lnTo>
                  <a:lnTo>
                    <a:pt x="77987" y="1509840"/>
                  </a:lnTo>
                  <a:lnTo>
                    <a:pt x="95591" y="1551467"/>
                  </a:lnTo>
                  <a:lnTo>
                    <a:pt x="114832" y="1592202"/>
                  </a:lnTo>
                  <a:lnTo>
                    <a:pt x="135668" y="1632004"/>
                  </a:lnTo>
                  <a:lnTo>
                    <a:pt x="158057" y="1670830"/>
                  </a:lnTo>
                  <a:lnTo>
                    <a:pt x="181959" y="1708640"/>
                  </a:lnTo>
                  <a:lnTo>
                    <a:pt x="207332" y="1745392"/>
                  </a:lnTo>
                  <a:lnTo>
                    <a:pt x="234134" y="1781045"/>
                  </a:lnTo>
                  <a:lnTo>
                    <a:pt x="262325" y="1815558"/>
                  </a:lnTo>
                  <a:lnTo>
                    <a:pt x="291863" y="1848889"/>
                  </a:lnTo>
                  <a:lnTo>
                    <a:pt x="322707" y="1880997"/>
                  </a:lnTo>
                  <a:lnTo>
                    <a:pt x="354814" y="1911840"/>
                  </a:lnTo>
                  <a:lnTo>
                    <a:pt x="388145" y="1941378"/>
                  </a:lnTo>
                  <a:lnTo>
                    <a:pt x="422658" y="1969569"/>
                  </a:lnTo>
                  <a:lnTo>
                    <a:pt x="458311" y="1996371"/>
                  </a:lnTo>
                  <a:lnTo>
                    <a:pt x="495063" y="2021744"/>
                  </a:lnTo>
                  <a:lnTo>
                    <a:pt x="532873" y="2045646"/>
                  </a:lnTo>
                  <a:lnTo>
                    <a:pt x="571699" y="2068035"/>
                  </a:lnTo>
                  <a:lnTo>
                    <a:pt x="611501" y="2088871"/>
                  </a:lnTo>
                  <a:lnTo>
                    <a:pt x="652236" y="2108112"/>
                  </a:lnTo>
                  <a:lnTo>
                    <a:pt x="693863" y="2125716"/>
                  </a:lnTo>
                  <a:lnTo>
                    <a:pt x="736342" y="2141643"/>
                  </a:lnTo>
                  <a:lnTo>
                    <a:pt x="779631" y="2155851"/>
                  </a:lnTo>
                  <a:lnTo>
                    <a:pt x="823687" y="2168299"/>
                  </a:lnTo>
                  <a:lnTo>
                    <a:pt x="868471" y="2178945"/>
                  </a:lnTo>
                  <a:lnTo>
                    <a:pt x="913941" y="2187748"/>
                  </a:lnTo>
                  <a:lnTo>
                    <a:pt x="960055" y="2194666"/>
                  </a:lnTo>
                  <a:lnTo>
                    <a:pt x="1006773" y="2199659"/>
                  </a:lnTo>
                  <a:lnTo>
                    <a:pt x="1054052" y="2202686"/>
                  </a:lnTo>
                  <a:lnTo>
                    <a:pt x="1101852" y="2203704"/>
                  </a:lnTo>
                  <a:lnTo>
                    <a:pt x="1149651" y="2202686"/>
                  </a:lnTo>
                  <a:lnTo>
                    <a:pt x="1196930" y="2199659"/>
                  </a:lnTo>
                  <a:lnTo>
                    <a:pt x="1243648" y="2194666"/>
                  </a:lnTo>
                  <a:lnTo>
                    <a:pt x="1289762" y="2187748"/>
                  </a:lnTo>
                  <a:lnTo>
                    <a:pt x="1335232" y="2178945"/>
                  </a:lnTo>
                  <a:lnTo>
                    <a:pt x="1380016" y="2168299"/>
                  </a:lnTo>
                  <a:lnTo>
                    <a:pt x="1424072" y="2155851"/>
                  </a:lnTo>
                  <a:lnTo>
                    <a:pt x="1467361" y="2141643"/>
                  </a:lnTo>
                  <a:lnTo>
                    <a:pt x="1509840" y="2125716"/>
                  </a:lnTo>
                  <a:lnTo>
                    <a:pt x="1551467" y="2108112"/>
                  </a:lnTo>
                  <a:lnTo>
                    <a:pt x="1592202" y="2088871"/>
                  </a:lnTo>
                  <a:lnTo>
                    <a:pt x="1632004" y="2068035"/>
                  </a:lnTo>
                  <a:lnTo>
                    <a:pt x="1670830" y="2045646"/>
                  </a:lnTo>
                  <a:lnTo>
                    <a:pt x="1708640" y="2021744"/>
                  </a:lnTo>
                  <a:lnTo>
                    <a:pt x="1745392" y="1996371"/>
                  </a:lnTo>
                  <a:lnTo>
                    <a:pt x="1781045" y="1969569"/>
                  </a:lnTo>
                  <a:lnTo>
                    <a:pt x="1815558" y="1941378"/>
                  </a:lnTo>
                  <a:lnTo>
                    <a:pt x="1848889" y="1911840"/>
                  </a:lnTo>
                  <a:lnTo>
                    <a:pt x="1880996" y="1880996"/>
                  </a:lnTo>
                  <a:lnTo>
                    <a:pt x="1911840" y="1848889"/>
                  </a:lnTo>
                  <a:lnTo>
                    <a:pt x="1941378" y="1815558"/>
                  </a:lnTo>
                  <a:lnTo>
                    <a:pt x="1969569" y="1781045"/>
                  </a:lnTo>
                  <a:lnTo>
                    <a:pt x="1996371" y="1745392"/>
                  </a:lnTo>
                  <a:lnTo>
                    <a:pt x="2021744" y="1708640"/>
                  </a:lnTo>
                  <a:lnTo>
                    <a:pt x="2045646" y="1670830"/>
                  </a:lnTo>
                  <a:lnTo>
                    <a:pt x="2068035" y="1632004"/>
                  </a:lnTo>
                  <a:lnTo>
                    <a:pt x="2088871" y="1592202"/>
                  </a:lnTo>
                  <a:lnTo>
                    <a:pt x="2108112" y="1551467"/>
                  </a:lnTo>
                  <a:lnTo>
                    <a:pt x="2125716" y="1509840"/>
                  </a:lnTo>
                  <a:lnTo>
                    <a:pt x="2141643" y="1467361"/>
                  </a:lnTo>
                  <a:lnTo>
                    <a:pt x="2155851" y="1424072"/>
                  </a:lnTo>
                  <a:lnTo>
                    <a:pt x="2168299" y="1380016"/>
                  </a:lnTo>
                  <a:lnTo>
                    <a:pt x="2178945" y="1335232"/>
                  </a:lnTo>
                  <a:lnTo>
                    <a:pt x="2187748" y="1289762"/>
                  </a:lnTo>
                  <a:lnTo>
                    <a:pt x="2194666" y="1243648"/>
                  </a:lnTo>
                  <a:lnTo>
                    <a:pt x="2199659" y="1196930"/>
                  </a:lnTo>
                  <a:lnTo>
                    <a:pt x="2202686" y="1149651"/>
                  </a:lnTo>
                  <a:lnTo>
                    <a:pt x="2203704" y="1101852"/>
                  </a:lnTo>
                  <a:lnTo>
                    <a:pt x="2202686" y="1054052"/>
                  </a:lnTo>
                  <a:lnTo>
                    <a:pt x="2199659" y="1006773"/>
                  </a:lnTo>
                  <a:lnTo>
                    <a:pt x="2194666" y="960055"/>
                  </a:lnTo>
                  <a:lnTo>
                    <a:pt x="2187748" y="913941"/>
                  </a:lnTo>
                  <a:lnTo>
                    <a:pt x="2178945" y="868471"/>
                  </a:lnTo>
                  <a:lnTo>
                    <a:pt x="2168299" y="823687"/>
                  </a:lnTo>
                  <a:lnTo>
                    <a:pt x="2155851" y="779631"/>
                  </a:lnTo>
                  <a:lnTo>
                    <a:pt x="2141643" y="736342"/>
                  </a:lnTo>
                  <a:lnTo>
                    <a:pt x="2125716" y="693863"/>
                  </a:lnTo>
                  <a:lnTo>
                    <a:pt x="2108112" y="652236"/>
                  </a:lnTo>
                  <a:lnTo>
                    <a:pt x="2088871" y="611501"/>
                  </a:lnTo>
                  <a:lnTo>
                    <a:pt x="2068035" y="571699"/>
                  </a:lnTo>
                  <a:lnTo>
                    <a:pt x="2045646" y="532873"/>
                  </a:lnTo>
                  <a:lnTo>
                    <a:pt x="2021744" y="495063"/>
                  </a:lnTo>
                  <a:lnTo>
                    <a:pt x="1996371" y="458311"/>
                  </a:lnTo>
                  <a:lnTo>
                    <a:pt x="1969569" y="422658"/>
                  </a:lnTo>
                  <a:lnTo>
                    <a:pt x="1941378" y="388145"/>
                  </a:lnTo>
                  <a:lnTo>
                    <a:pt x="1911840" y="354814"/>
                  </a:lnTo>
                  <a:lnTo>
                    <a:pt x="1880997" y="322706"/>
                  </a:lnTo>
                  <a:lnTo>
                    <a:pt x="1848889" y="291863"/>
                  </a:lnTo>
                  <a:lnTo>
                    <a:pt x="1815558" y="262325"/>
                  </a:lnTo>
                  <a:lnTo>
                    <a:pt x="1781045" y="234134"/>
                  </a:lnTo>
                  <a:lnTo>
                    <a:pt x="1745392" y="207332"/>
                  </a:lnTo>
                  <a:lnTo>
                    <a:pt x="1708640" y="181959"/>
                  </a:lnTo>
                  <a:lnTo>
                    <a:pt x="1670830" y="158057"/>
                  </a:lnTo>
                  <a:lnTo>
                    <a:pt x="1632004" y="135668"/>
                  </a:lnTo>
                  <a:lnTo>
                    <a:pt x="1592202" y="114832"/>
                  </a:lnTo>
                  <a:lnTo>
                    <a:pt x="1551467" y="95591"/>
                  </a:lnTo>
                  <a:lnTo>
                    <a:pt x="1509840" y="77987"/>
                  </a:lnTo>
                  <a:lnTo>
                    <a:pt x="1467361" y="62060"/>
                  </a:lnTo>
                  <a:lnTo>
                    <a:pt x="1424072" y="47852"/>
                  </a:lnTo>
                  <a:lnTo>
                    <a:pt x="1380016" y="35404"/>
                  </a:lnTo>
                  <a:lnTo>
                    <a:pt x="1335232" y="24758"/>
                  </a:lnTo>
                  <a:lnTo>
                    <a:pt x="1289762" y="15955"/>
                  </a:lnTo>
                  <a:lnTo>
                    <a:pt x="1243648" y="9037"/>
                  </a:lnTo>
                  <a:lnTo>
                    <a:pt x="1196930" y="4044"/>
                  </a:lnTo>
                  <a:lnTo>
                    <a:pt x="1149651" y="1017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0C9D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9966" y="2751074"/>
              <a:ext cx="963930" cy="365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6670" y="3116834"/>
              <a:ext cx="1855724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3870" y="3482594"/>
              <a:ext cx="866775" cy="3657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88359" y="2837688"/>
              <a:ext cx="944880" cy="91440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7498968" y="2110739"/>
            <a:ext cx="3435985" cy="2456815"/>
            <a:chOff x="7498968" y="2110739"/>
            <a:chExt cx="3435985" cy="2456815"/>
          </a:xfrm>
        </p:grpSpPr>
        <p:sp>
          <p:nvSpPr>
            <p:cNvPr id="13" name="object 13"/>
            <p:cNvSpPr/>
            <p:nvPr/>
          </p:nvSpPr>
          <p:spPr>
            <a:xfrm>
              <a:off x="8478011" y="2110739"/>
              <a:ext cx="2456815" cy="2456815"/>
            </a:xfrm>
            <a:custGeom>
              <a:avLst/>
              <a:gdLst/>
              <a:ahLst/>
              <a:cxnLst/>
              <a:rect l="l" t="t" r="r" b="b"/>
              <a:pathLst>
                <a:path w="2456815" h="2456815">
                  <a:moveTo>
                    <a:pt x="1228344" y="0"/>
                  </a:moveTo>
                  <a:lnTo>
                    <a:pt x="1180108" y="929"/>
                  </a:lnTo>
                  <a:lnTo>
                    <a:pt x="1132344" y="3695"/>
                  </a:lnTo>
                  <a:lnTo>
                    <a:pt x="1085086" y="8263"/>
                  </a:lnTo>
                  <a:lnTo>
                    <a:pt x="1038366" y="14599"/>
                  </a:lnTo>
                  <a:lnTo>
                    <a:pt x="992221" y="22669"/>
                  </a:lnTo>
                  <a:lnTo>
                    <a:pt x="946683" y="32439"/>
                  </a:lnTo>
                  <a:lnTo>
                    <a:pt x="901788" y="43874"/>
                  </a:lnTo>
                  <a:lnTo>
                    <a:pt x="857568" y="56942"/>
                  </a:lnTo>
                  <a:lnTo>
                    <a:pt x="814058" y="71606"/>
                  </a:lnTo>
                  <a:lnTo>
                    <a:pt x="771293" y="87834"/>
                  </a:lnTo>
                  <a:lnTo>
                    <a:pt x="729306" y="105591"/>
                  </a:lnTo>
                  <a:lnTo>
                    <a:pt x="688132" y="124843"/>
                  </a:lnTo>
                  <a:lnTo>
                    <a:pt x="647805" y="145556"/>
                  </a:lnTo>
                  <a:lnTo>
                    <a:pt x="608358" y="167696"/>
                  </a:lnTo>
                  <a:lnTo>
                    <a:pt x="569826" y="191228"/>
                  </a:lnTo>
                  <a:lnTo>
                    <a:pt x="532243" y="216120"/>
                  </a:lnTo>
                  <a:lnTo>
                    <a:pt x="495643" y="242335"/>
                  </a:lnTo>
                  <a:lnTo>
                    <a:pt x="460061" y="269841"/>
                  </a:lnTo>
                  <a:lnTo>
                    <a:pt x="425530" y="298603"/>
                  </a:lnTo>
                  <a:lnTo>
                    <a:pt x="392084" y="328587"/>
                  </a:lnTo>
                  <a:lnTo>
                    <a:pt x="359759" y="359759"/>
                  </a:lnTo>
                  <a:lnTo>
                    <a:pt x="328587" y="392084"/>
                  </a:lnTo>
                  <a:lnTo>
                    <a:pt x="298603" y="425530"/>
                  </a:lnTo>
                  <a:lnTo>
                    <a:pt x="269841" y="460061"/>
                  </a:lnTo>
                  <a:lnTo>
                    <a:pt x="242335" y="495643"/>
                  </a:lnTo>
                  <a:lnTo>
                    <a:pt x="216120" y="532243"/>
                  </a:lnTo>
                  <a:lnTo>
                    <a:pt x="191228" y="569826"/>
                  </a:lnTo>
                  <a:lnTo>
                    <a:pt x="167696" y="608358"/>
                  </a:lnTo>
                  <a:lnTo>
                    <a:pt x="145556" y="647805"/>
                  </a:lnTo>
                  <a:lnTo>
                    <a:pt x="124843" y="688132"/>
                  </a:lnTo>
                  <a:lnTo>
                    <a:pt x="105591" y="729306"/>
                  </a:lnTo>
                  <a:lnTo>
                    <a:pt x="87834" y="771293"/>
                  </a:lnTo>
                  <a:lnTo>
                    <a:pt x="71606" y="814058"/>
                  </a:lnTo>
                  <a:lnTo>
                    <a:pt x="56942" y="857568"/>
                  </a:lnTo>
                  <a:lnTo>
                    <a:pt x="43874" y="901788"/>
                  </a:lnTo>
                  <a:lnTo>
                    <a:pt x="32439" y="946683"/>
                  </a:lnTo>
                  <a:lnTo>
                    <a:pt x="22669" y="992221"/>
                  </a:lnTo>
                  <a:lnTo>
                    <a:pt x="14599" y="1038366"/>
                  </a:lnTo>
                  <a:lnTo>
                    <a:pt x="8263" y="1085086"/>
                  </a:lnTo>
                  <a:lnTo>
                    <a:pt x="3695" y="1132344"/>
                  </a:lnTo>
                  <a:lnTo>
                    <a:pt x="929" y="1180108"/>
                  </a:lnTo>
                  <a:lnTo>
                    <a:pt x="0" y="1228344"/>
                  </a:lnTo>
                  <a:lnTo>
                    <a:pt x="929" y="1276579"/>
                  </a:lnTo>
                  <a:lnTo>
                    <a:pt x="3695" y="1324343"/>
                  </a:lnTo>
                  <a:lnTo>
                    <a:pt x="8263" y="1371601"/>
                  </a:lnTo>
                  <a:lnTo>
                    <a:pt x="14599" y="1418321"/>
                  </a:lnTo>
                  <a:lnTo>
                    <a:pt x="22669" y="1464466"/>
                  </a:lnTo>
                  <a:lnTo>
                    <a:pt x="32439" y="1510004"/>
                  </a:lnTo>
                  <a:lnTo>
                    <a:pt x="43874" y="1554899"/>
                  </a:lnTo>
                  <a:lnTo>
                    <a:pt x="56942" y="1599119"/>
                  </a:lnTo>
                  <a:lnTo>
                    <a:pt x="71606" y="1642629"/>
                  </a:lnTo>
                  <a:lnTo>
                    <a:pt x="87834" y="1685394"/>
                  </a:lnTo>
                  <a:lnTo>
                    <a:pt x="105591" y="1727381"/>
                  </a:lnTo>
                  <a:lnTo>
                    <a:pt x="124843" y="1768555"/>
                  </a:lnTo>
                  <a:lnTo>
                    <a:pt x="145556" y="1808882"/>
                  </a:lnTo>
                  <a:lnTo>
                    <a:pt x="167696" y="1848329"/>
                  </a:lnTo>
                  <a:lnTo>
                    <a:pt x="191228" y="1886861"/>
                  </a:lnTo>
                  <a:lnTo>
                    <a:pt x="216120" y="1924444"/>
                  </a:lnTo>
                  <a:lnTo>
                    <a:pt x="242335" y="1961044"/>
                  </a:lnTo>
                  <a:lnTo>
                    <a:pt x="269841" y="1996626"/>
                  </a:lnTo>
                  <a:lnTo>
                    <a:pt x="298603" y="2031157"/>
                  </a:lnTo>
                  <a:lnTo>
                    <a:pt x="328587" y="2064603"/>
                  </a:lnTo>
                  <a:lnTo>
                    <a:pt x="359759" y="2096928"/>
                  </a:lnTo>
                  <a:lnTo>
                    <a:pt x="392084" y="2128100"/>
                  </a:lnTo>
                  <a:lnTo>
                    <a:pt x="425530" y="2158084"/>
                  </a:lnTo>
                  <a:lnTo>
                    <a:pt x="460061" y="2186846"/>
                  </a:lnTo>
                  <a:lnTo>
                    <a:pt x="495643" y="2214352"/>
                  </a:lnTo>
                  <a:lnTo>
                    <a:pt x="532243" y="2240567"/>
                  </a:lnTo>
                  <a:lnTo>
                    <a:pt x="569826" y="2265459"/>
                  </a:lnTo>
                  <a:lnTo>
                    <a:pt x="608358" y="2288991"/>
                  </a:lnTo>
                  <a:lnTo>
                    <a:pt x="647805" y="2311131"/>
                  </a:lnTo>
                  <a:lnTo>
                    <a:pt x="688132" y="2331844"/>
                  </a:lnTo>
                  <a:lnTo>
                    <a:pt x="729306" y="2351096"/>
                  </a:lnTo>
                  <a:lnTo>
                    <a:pt x="771293" y="2368853"/>
                  </a:lnTo>
                  <a:lnTo>
                    <a:pt x="814058" y="2385081"/>
                  </a:lnTo>
                  <a:lnTo>
                    <a:pt x="857568" y="2399745"/>
                  </a:lnTo>
                  <a:lnTo>
                    <a:pt x="901788" y="2412813"/>
                  </a:lnTo>
                  <a:lnTo>
                    <a:pt x="946683" y="2424248"/>
                  </a:lnTo>
                  <a:lnTo>
                    <a:pt x="992221" y="2434018"/>
                  </a:lnTo>
                  <a:lnTo>
                    <a:pt x="1038366" y="2442088"/>
                  </a:lnTo>
                  <a:lnTo>
                    <a:pt x="1085086" y="2448424"/>
                  </a:lnTo>
                  <a:lnTo>
                    <a:pt x="1132344" y="2452992"/>
                  </a:lnTo>
                  <a:lnTo>
                    <a:pt x="1180108" y="2455758"/>
                  </a:lnTo>
                  <a:lnTo>
                    <a:pt x="1228344" y="2456688"/>
                  </a:lnTo>
                  <a:lnTo>
                    <a:pt x="1276579" y="2455758"/>
                  </a:lnTo>
                  <a:lnTo>
                    <a:pt x="1324343" y="2452992"/>
                  </a:lnTo>
                  <a:lnTo>
                    <a:pt x="1371601" y="2448424"/>
                  </a:lnTo>
                  <a:lnTo>
                    <a:pt x="1418321" y="2442088"/>
                  </a:lnTo>
                  <a:lnTo>
                    <a:pt x="1464466" y="2434018"/>
                  </a:lnTo>
                  <a:lnTo>
                    <a:pt x="1510004" y="2424248"/>
                  </a:lnTo>
                  <a:lnTo>
                    <a:pt x="1554899" y="2412813"/>
                  </a:lnTo>
                  <a:lnTo>
                    <a:pt x="1599119" y="2399745"/>
                  </a:lnTo>
                  <a:lnTo>
                    <a:pt x="1642629" y="2385081"/>
                  </a:lnTo>
                  <a:lnTo>
                    <a:pt x="1685394" y="2368853"/>
                  </a:lnTo>
                  <a:lnTo>
                    <a:pt x="1727381" y="2351096"/>
                  </a:lnTo>
                  <a:lnTo>
                    <a:pt x="1768555" y="2331844"/>
                  </a:lnTo>
                  <a:lnTo>
                    <a:pt x="1808882" y="2311131"/>
                  </a:lnTo>
                  <a:lnTo>
                    <a:pt x="1848329" y="2288991"/>
                  </a:lnTo>
                  <a:lnTo>
                    <a:pt x="1886861" y="2265459"/>
                  </a:lnTo>
                  <a:lnTo>
                    <a:pt x="1924444" y="2240567"/>
                  </a:lnTo>
                  <a:lnTo>
                    <a:pt x="1961044" y="2214352"/>
                  </a:lnTo>
                  <a:lnTo>
                    <a:pt x="1996626" y="2186846"/>
                  </a:lnTo>
                  <a:lnTo>
                    <a:pt x="2031157" y="2158084"/>
                  </a:lnTo>
                  <a:lnTo>
                    <a:pt x="2064603" y="2128100"/>
                  </a:lnTo>
                  <a:lnTo>
                    <a:pt x="2096928" y="2096928"/>
                  </a:lnTo>
                  <a:lnTo>
                    <a:pt x="2128100" y="2064603"/>
                  </a:lnTo>
                  <a:lnTo>
                    <a:pt x="2158084" y="2031157"/>
                  </a:lnTo>
                  <a:lnTo>
                    <a:pt x="2186846" y="1996626"/>
                  </a:lnTo>
                  <a:lnTo>
                    <a:pt x="2214352" y="1961044"/>
                  </a:lnTo>
                  <a:lnTo>
                    <a:pt x="2240567" y="1924444"/>
                  </a:lnTo>
                  <a:lnTo>
                    <a:pt x="2265459" y="1886861"/>
                  </a:lnTo>
                  <a:lnTo>
                    <a:pt x="2288991" y="1848329"/>
                  </a:lnTo>
                  <a:lnTo>
                    <a:pt x="2311131" y="1808882"/>
                  </a:lnTo>
                  <a:lnTo>
                    <a:pt x="2331844" y="1768555"/>
                  </a:lnTo>
                  <a:lnTo>
                    <a:pt x="2351096" y="1727381"/>
                  </a:lnTo>
                  <a:lnTo>
                    <a:pt x="2368853" y="1685394"/>
                  </a:lnTo>
                  <a:lnTo>
                    <a:pt x="2385081" y="1642629"/>
                  </a:lnTo>
                  <a:lnTo>
                    <a:pt x="2399745" y="1599119"/>
                  </a:lnTo>
                  <a:lnTo>
                    <a:pt x="2412813" y="1554899"/>
                  </a:lnTo>
                  <a:lnTo>
                    <a:pt x="2424248" y="1510004"/>
                  </a:lnTo>
                  <a:lnTo>
                    <a:pt x="2434018" y="1464466"/>
                  </a:lnTo>
                  <a:lnTo>
                    <a:pt x="2442088" y="1418321"/>
                  </a:lnTo>
                  <a:lnTo>
                    <a:pt x="2448424" y="1371601"/>
                  </a:lnTo>
                  <a:lnTo>
                    <a:pt x="2452992" y="1324343"/>
                  </a:lnTo>
                  <a:lnTo>
                    <a:pt x="2455758" y="1276579"/>
                  </a:lnTo>
                  <a:lnTo>
                    <a:pt x="2456688" y="1228344"/>
                  </a:lnTo>
                  <a:lnTo>
                    <a:pt x="2455758" y="1180108"/>
                  </a:lnTo>
                  <a:lnTo>
                    <a:pt x="2452992" y="1132344"/>
                  </a:lnTo>
                  <a:lnTo>
                    <a:pt x="2448424" y="1085086"/>
                  </a:lnTo>
                  <a:lnTo>
                    <a:pt x="2442088" y="1038366"/>
                  </a:lnTo>
                  <a:lnTo>
                    <a:pt x="2434018" y="992221"/>
                  </a:lnTo>
                  <a:lnTo>
                    <a:pt x="2424248" y="946683"/>
                  </a:lnTo>
                  <a:lnTo>
                    <a:pt x="2412813" y="901788"/>
                  </a:lnTo>
                  <a:lnTo>
                    <a:pt x="2399745" y="857568"/>
                  </a:lnTo>
                  <a:lnTo>
                    <a:pt x="2385081" y="814058"/>
                  </a:lnTo>
                  <a:lnTo>
                    <a:pt x="2368853" y="771293"/>
                  </a:lnTo>
                  <a:lnTo>
                    <a:pt x="2351096" y="729306"/>
                  </a:lnTo>
                  <a:lnTo>
                    <a:pt x="2331844" y="688132"/>
                  </a:lnTo>
                  <a:lnTo>
                    <a:pt x="2311131" y="647805"/>
                  </a:lnTo>
                  <a:lnTo>
                    <a:pt x="2288991" y="608358"/>
                  </a:lnTo>
                  <a:lnTo>
                    <a:pt x="2265459" y="569826"/>
                  </a:lnTo>
                  <a:lnTo>
                    <a:pt x="2240567" y="532243"/>
                  </a:lnTo>
                  <a:lnTo>
                    <a:pt x="2214352" y="495643"/>
                  </a:lnTo>
                  <a:lnTo>
                    <a:pt x="2186846" y="460061"/>
                  </a:lnTo>
                  <a:lnTo>
                    <a:pt x="2158084" y="425530"/>
                  </a:lnTo>
                  <a:lnTo>
                    <a:pt x="2128100" y="392084"/>
                  </a:lnTo>
                  <a:lnTo>
                    <a:pt x="2096928" y="359759"/>
                  </a:lnTo>
                  <a:lnTo>
                    <a:pt x="2064603" y="328587"/>
                  </a:lnTo>
                  <a:lnTo>
                    <a:pt x="2031157" y="298603"/>
                  </a:lnTo>
                  <a:lnTo>
                    <a:pt x="1996626" y="269841"/>
                  </a:lnTo>
                  <a:lnTo>
                    <a:pt x="1961044" y="242335"/>
                  </a:lnTo>
                  <a:lnTo>
                    <a:pt x="1924444" y="216120"/>
                  </a:lnTo>
                  <a:lnTo>
                    <a:pt x="1886861" y="191228"/>
                  </a:lnTo>
                  <a:lnTo>
                    <a:pt x="1848329" y="167696"/>
                  </a:lnTo>
                  <a:lnTo>
                    <a:pt x="1808882" y="145556"/>
                  </a:lnTo>
                  <a:lnTo>
                    <a:pt x="1768555" y="124843"/>
                  </a:lnTo>
                  <a:lnTo>
                    <a:pt x="1727381" y="105591"/>
                  </a:lnTo>
                  <a:lnTo>
                    <a:pt x="1685394" y="87834"/>
                  </a:lnTo>
                  <a:lnTo>
                    <a:pt x="1642629" y="71606"/>
                  </a:lnTo>
                  <a:lnTo>
                    <a:pt x="1599119" y="56942"/>
                  </a:lnTo>
                  <a:lnTo>
                    <a:pt x="1554899" y="43874"/>
                  </a:lnTo>
                  <a:lnTo>
                    <a:pt x="1510004" y="32439"/>
                  </a:lnTo>
                  <a:lnTo>
                    <a:pt x="1464466" y="22669"/>
                  </a:lnTo>
                  <a:lnTo>
                    <a:pt x="1418321" y="14599"/>
                  </a:lnTo>
                  <a:lnTo>
                    <a:pt x="1371601" y="8263"/>
                  </a:lnTo>
                  <a:lnTo>
                    <a:pt x="1324343" y="3695"/>
                  </a:lnTo>
                  <a:lnTo>
                    <a:pt x="1276579" y="929"/>
                  </a:lnTo>
                  <a:lnTo>
                    <a:pt x="1228344" y="0"/>
                  </a:lnTo>
                  <a:close/>
                </a:path>
              </a:pathLst>
            </a:custGeom>
            <a:solidFill>
              <a:srgbClr val="9F2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35795" y="3071113"/>
              <a:ext cx="1609725" cy="457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98968" y="2837687"/>
              <a:ext cx="944879" cy="914400"/>
            </a:xfrm>
            <a:prstGeom prst="rect">
              <a:avLst/>
            </a:prstGeom>
          </p:spPr>
        </p:pic>
      </p:grpSp>
      <p:sp>
        <p:nvSpPr>
          <p:cNvPr id="16" name="Slide Number Placeholder 1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59735" y="549859"/>
            <a:ext cx="7419975" cy="549275"/>
            <a:chOff x="2459735" y="549859"/>
            <a:chExt cx="7419975" cy="549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9735" y="549859"/>
              <a:ext cx="747522" cy="5489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8083" y="549859"/>
              <a:ext cx="1782064" cy="5489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7389" y="549859"/>
              <a:ext cx="5361940" cy="54894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210970" y="6327952"/>
            <a:ext cx="9853295" cy="152400"/>
            <a:chOff x="1210970" y="6327952"/>
            <a:chExt cx="9853295" cy="15240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970" y="6327952"/>
              <a:ext cx="665480" cy="152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9876" y="6327952"/>
              <a:ext cx="3481070" cy="152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24018" y="6327952"/>
              <a:ext cx="106679" cy="1524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7357" y="6327952"/>
              <a:ext cx="3589401" cy="152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2624" y="6327952"/>
              <a:ext cx="103631" cy="152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54440" y="6327952"/>
              <a:ext cx="346011" cy="152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729" y="6327952"/>
              <a:ext cx="103631" cy="152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94545" y="6327952"/>
              <a:ext cx="491159" cy="152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24314" y="6327952"/>
              <a:ext cx="106679" cy="1524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77654" y="6327952"/>
              <a:ext cx="189738" cy="152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4145" y="6327952"/>
              <a:ext cx="103631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55962" y="6327952"/>
              <a:ext cx="333248" cy="1524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05897" y="6327952"/>
              <a:ext cx="162305" cy="1524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14102" y="6327952"/>
              <a:ext cx="155448" cy="152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17733" y="6327952"/>
              <a:ext cx="272288" cy="152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21950" y="6327952"/>
              <a:ext cx="103631" cy="152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73766" y="6327952"/>
              <a:ext cx="490118" cy="152400"/>
            </a:xfrm>
            <a:prstGeom prst="rect">
              <a:avLst/>
            </a:prstGeom>
          </p:spPr>
        </p:pic>
      </p:grpSp>
      <p:sp>
        <p:nvSpPr>
          <p:cNvPr id="24" name="Slide Number Placeholder 2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7958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475" y="5396788"/>
            <a:ext cx="731519" cy="24384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459735" y="549859"/>
            <a:ext cx="7419975" cy="549275"/>
            <a:chOff x="2459735" y="549859"/>
            <a:chExt cx="7419975" cy="5492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9735" y="549859"/>
              <a:ext cx="747522" cy="5489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8083" y="549859"/>
              <a:ext cx="1782064" cy="5489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7389" y="549859"/>
              <a:ext cx="5361940" cy="54894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324611" y="6482181"/>
            <a:ext cx="9853295" cy="152400"/>
            <a:chOff x="324611" y="6482181"/>
            <a:chExt cx="9853295" cy="15240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611" y="6482181"/>
              <a:ext cx="665479" cy="1524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543" y="6482181"/>
              <a:ext cx="3481070" cy="152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7558" y="6482181"/>
              <a:ext cx="106679" cy="152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0897" y="6482181"/>
              <a:ext cx="3589401" cy="152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16291" y="6482181"/>
              <a:ext cx="103631" cy="152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68106" y="6482181"/>
              <a:ext cx="346011" cy="152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6396" y="6482181"/>
              <a:ext cx="103631" cy="1524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08213" y="6482181"/>
              <a:ext cx="491159" cy="152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37980" y="6482181"/>
              <a:ext cx="106679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91320" y="6482181"/>
              <a:ext cx="189738" cy="1524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17813" y="6482181"/>
              <a:ext cx="103631" cy="1524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69629" y="6482181"/>
              <a:ext cx="333248" cy="152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19565" y="6482181"/>
              <a:ext cx="162305" cy="152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27768" y="6482181"/>
              <a:ext cx="155448" cy="152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31401" y="6482181"/>
              <a:ext cx="272288" cy="1524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35617" y="6482181"/>
              <a:ext cx="103631" cy="1524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87432" y="6482181"/>
              <a:ext cx="490118" cy="152400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73023" y="1618488"/>
            <a:ext cx="1257300" cy="1255776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761" y="3926585"/>
            <a:ext cx="1830070" cy="0"/>
          </a:xfrm>
          <a:custGeom>
            <a:avLst/>
            <a:gdLst/>
            <a:ahLst/>
            <a:cxnLst/>
            <a:rect l="l" t="t" r="r" b="b"/>
            <a:pathLst>
              <a:path w="1830070">
                <a:moveTo>
                  <a:pt x="0" y="0"/>
                </a:moveTo>
                <a:lnTo>
                  <a:pt x="1830070" y="0"/>
                </a:lnTo>
              </a:path>
            </a:pathLst>
          </a:custGeom>
          <a:ln w="25908">
            <a:solidFill>
              <a:srgbClr val="CACA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189" y="1948560"/>
              <a:ext cx="1689735" cy="5486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719"/>
              <a:ext cx="48463" cy="6403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75198" y="3049473"/>
            <a:ext cx="3816350" cy="54894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0" y="0"/>
              <a:ext cx="9144000" cy="68579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24000" y="6280403"/>
              <a:ext cx="9144000" cy="247015"/>
            </a:xfrm>
            <a:custGeom>
              <a:avLst/>
              <a:gdLst/>
              <a:ahLst/>
              <a:cxnLst/>
              <a:rect l="l" t="t" r="r" b="b"/>
              <a:pathLst>
                <a:path w="9144000" h="247015">
                  <a:moveTo>
                    <a:pt x="9144000" y="0"/>
                  </a:moveTo>
                  <a:lnTo>
                    <a:pt x="0" y="0"/>
                  </a:lnTo>
                  <a:lnTo>
                    <a:pt x="0" y="246888"/>
                  </a:lnTo>
                  <a:lnTo>
                    <a:pt x="9144000" y="24688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8701" y="6327952"/>
              <a:ext cx="598360" cy="152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0577" y="6327952"/>
              <a:ext cx="4050410" cy="152400"/>
            </a:xfrm>
            <a:prstGeom prst="rect">
              <a:avLst/>
            </a:prstGeom>
          </p:spPr>
        </p:pic>
      </p:grp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7958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475" y="5396788"/>
            <a:ext cx="731519" cy="24384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459735" y="549859"/>
            <a:ext cx="7419975" cy="549275"/>
            <a:chOff x="2459735" y="549859"/>
            <a:chExt cx="7419975" cy="5492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9735" y="549859"/>
              <a:ext cx="747522" cy="5489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8083" y="549859"/>
              <a:ext cx="1782064" cy="5489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7389" y="549859"/>
              <a:ext cx="5361940" cy="54894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324611" y="6482181"/>
            <a:ext cx="9853295" cy="152400"/>
            <a:chOff x="324611" y="6482181"/>
            <a:chExt cx="9853295" cy="15240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611" y="6482181"/>
              <a:ext cx="665479" cy="1524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543" y="6482181"/>
              <a:ext cx="3481070" cy="152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7558" y="6482181"/>
              <a:ext cx="106679" cy="152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0897" y="6482181"/>
              <a:ext cx="3589401" cy="152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16291" y="6482181"/>
              <a:ext cx="103631" cy="152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68106" y="6482181"/>
              <a:ext cx="346011" cy="152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6396" y="6482181"/>
              <a:ext cx="103631" cy="1524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08213" y="6482181"/>
              <a:ext cx="491159" cy="152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37980" y="6482181"/>
              <a:ext cx="106679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91320" y="6482181"/>
              <a:ext cx="189738" cy="1524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17813" y="6482181"/>
              <a:ext cx="103631" cy="1524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69629" y="6482181"/>
              <a:ext cx="333248" cy="152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19565" y="6482181"/>
              <a:ext cx="162305" cy="152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27768" y="6482181"/>
              <a:ext cx="155448" cy="152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31401" y="6482181"/>
              <a:ext cx="272288" cy="1524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35617" y="6482181"/>
              <a:ext cx="103631" cy="1524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87432" y="6482181"/>
              <a:ext cx="490118" cy="152400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73023" y="1618488"/>
            <a:ext cx="1257300" cy="1255776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2597657" y="2233422"/>
            <a:ext cx="0" cy="3112135"/>
          </a:xfrm>
          <a:custGeom>
            <a:avLst/>
            <a:gdLst/>
            <a:ahLst/>
            <a:cxnLst/>
            <a:rect l="l" t="t" r="r" b="b"/>
            <a:pathLst>
              <a:path h="3112135">
                <a:moveTo>
                  <a:pt x="0" y="0"/>
                </a:moveTo>
                <a:lnTo>
                  <a:pt x="0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1944370" y="5396788"/>
            <a:ext cx="1383665" cy="609600"/>
            <a:chOff x="1944370" y="5396788"/>
            <a:chExt cx="1383665" cy="609600"/>
          </a:xfrm>
        </p:grpSpPr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39086" y="5396788"/>
              <a:ext cx="666495" cy="24384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28774" y="5640628"/>
              <a:ext cx="1012875" cy="18288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44370" y="5823508"/>
              <a:ext cx="1383410" cy="182880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1961388" y="1632204"/>
            <a:ext cx="1270000" cy="1271270"/>
            <a:chOff x="1961388" y="1632204"/>
            <a:chExt cx="1270000" cy="1271270"/>
          </a:xfrm>
        </p:grpSpPr>
        <p:sp>
          <p:nvSpPr>
            <p:cNvPr id="33" name="object 33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628650" y="0"/>
                  </a:moveTo>
                  <a:lnTo>
                    <a:pt x="581730" y="1726"/>
                  </a:lnTo>
                  <a:lnTo>
                    <a:pt x="535747" y="6824"/>
                  </a:lnTo>
                  <a:lnTo>
                    <a:pt x="490822" y="15173"/>
                  </a:lnTo>
                  <a:lnTo>
                    <a:pt x="447078" y="26649"/>
                  </a:lnTo>
                  <a:lnTo>
                    <a:pt x="404636" y="41133"/>
                  </a:lnTo>
                  <a:lnTo>
                    <a:pt x="363616" y="58501"/>
                  </a:lnTo>
                  <a:lnTo>
                    <a:pt x="324141" y="78633"/>
                  </a:lnTo>
                  <a:lnTo>
                    <a:pt x="286332" y="101406"/>
                  </a:lnTo>
                  <a:lnTo>
                    <a:pt x="250311" y="126698"/>
                  </a:lnTo>
                  <a:lnTo>
                    <a:pt x="216199" y="154389"/>
                  </a:lnTo>
                  <a:lnTo>
                    <a:pt x="184118" y="184356"/>
                  </a:lnTo>
                  <a:lnTo>
                    <a:pt x="154189" y="216477"/>
                  </a:lnTo>
                  <a:lnTo>
                    <a:pt x="126533" y="250632"/>
                  </a:lnTo>
                  <a:lnTo>
                    <a:pt x="101273" y="286697"/>
                  </a:lnTo>
                  <a:lnTo>
                    <a:pt x="78529" y="324552"/>
                  </a:lnTo>
                  <a:lnTo>
                    <a:pt x="58424" y="364074"/>
                  </a:lnTo>
                  <a:lnTo>
                    <a:pt x="41078" y="405142"/>
                  </a:lnTo>
                  <a:lnTo>
                    <a:pt x="26614" y="447635"/>
                  </a:lnTo>
                  <a:lnTo>
                    <a:pt x="15152" y="491430"/>
                  </a:lnTo>
                  <a:lnTo>
                    <a:pt x="6815" y="536405"/>
                  </a:lnTo>
                  <a:lnTo>
                    <a:pt x="1724" y="582440"/>
                  </a:lnTo>
                  <a:lnTo>
                    <a:pt x="0" y="629412"/>
                  </a:lnTo>
                  <a:lnTo>
                    <a:pt x="1724" y="676383"/>
                  </a:lnTo>
                  <a:lnTo>
                    <a:pt x="6815" y="722418"/>
                  </a:lnTo>
                  <a:lnTo>
                    <a:pt x="15152" y="767393"/>
                  </a:lnTo>
                  <a:lnTo>
                    <a:pt x="26614" y="811188"/>
                  </a:lnTo>
                  <a:lnTo>
                    <a:pt x="41078" y="853681"/>
                  </a:lnTo>
                  <a:lnTo>
                    <a:pt x="58424" y="894749"/>
                  </a:lnTo>
                  <a:lnTo>
                    <a:pt x="78529" y="934271"/>
                  </a:lnTo>
                  <a:lnTo>
                    <a:pt x="101273" y="972126"/>
                  </a:lnTo>
                  <a:lnTo>
                    <a:pt x="126533" y="1008191"/>
                  </a:lnTo>
                  <a:lnTo>
                    <a:pt x="154189" y="1042346"/>
                  </a:lnTo>
                  <a:lnTo>
                    <a:pt x="184118" y="1074467"/>
                  </a:lnTo>
                  <a:lnTo>
                    <a:pt x="216199" y="1104434"/>
                  </a:lnTo>
                  <a:lnTo>
                    <a:pt x="250311" y="1132125"/>
                  </a:lnTo>
                  <a:lnTo>
                    <a:pt x="286332" y="1157417"/>
                  </a:lnTo>
                  <a:lnTo>
                    <a:pt x="324141" y="1180190"/>
                  </a:lnTo>
                  <a:lnTo>
                    <a:pt x="363616" y="1200322"/>
                  </a:lnTo>
                  <a:lnTo>
                    <a:pt x="404636" y="1217690"/>
                  </a:lnTo>
                  <a:lnTo>
                    <a:pt x="447078" y="1232174"/>
                  </a:lnTo>
                  <a:lnTo>
                    <a:pt x="490822" y="1243650"/>
                  </a:lnTo>
                  <a:lnTo>
                    <a:pt x="535747" y="1251999"/>
                  </a:lnTo>
                  <a:lnTo>
                    <a:pt x="581730" y="1257097"/>
                  </a:lnTo>
                  <a:lnTo>
                    <a:pt x="628650" y="1258824"/>
                  </a:lnTo>
                  <a:lnTo>
                    <a:pt x="675569" y="1257097"/>
                  </a:lnTo>
                  <a:lnTo>
                    <a:pt x="721552" y="1251999"/>
                  </a:lnTo>
                  <a:lnTo>
                    <a:pt x="766477" y="1243650"/>
                  </a:lnTo>
                  <a:lnTo>
                    <a:pt x="810221" y="1232174"/>
                  </a:lnTo>
                  <a:lnTo>
                    <a:pt x="852663" y="1217690"/>
                  </a:lnTo>
                  <a:lnTo>
                    <a:pt x="893683" y="1200322"/>
                  </a:lnTo>
                  <a:lnTo>
                    <a:pt x="933158" y="1180190"/>
                  </a:lnTo>
                  <a:lnTo>
                    <a:pt x="970967" y="1157417"/>
                  </a:lnTo>
                  <a:lnTo>
                    <a:pt x="1006988" y="1132125"/>
                  </a:lnTo>
                  <a:lnTo>
                    <a:pt x="1041100" y="1104434"/>
                  </a:lnTo>
                  <a:lnTo>
                    <a:pt x="1073181" y="1074467"/>
                  </a:lnTo>
                  <a:lnTo>
                    <a:pt x="1103110" y="1042346"/>
                  </a:lnTo>
                  <a:lnTo>
                    <a:pt x="1130766" y="1008191"/>
                  </a:lnTo>
                  <a:lnTo>
                    <a:pt x="1156026" y="972126"/>
                  </a:lnTo>
                  <a:lnTo>
                    <a:pt x="1178770" y="934271"/>
                  </a:lnTo>
                  <a:lnTo>
                    <a:pt x="1198875" y="894749"/>
                  </a:lnTo>
                  <a:lnTo>
                    <a:pt x="1216221" y="853681"/>
                  </a:lnTo>
                  <a:lnTo>
                    <a:pt x="1230685" y="811188"/>
                  </a:lnTo>
                  <a:lnTo>
                    <a:pt x="1242147" y="767393"/>
                  </a:lnTo>
                  <a:lnTo>
                    <a:pt x="1250484" y="722418"/>
                  </a:lnTo>
                  <a:lnTo>
                    <a:pt x="1255575" y="676383"/>
                  </a:lnTo>
                  <a:lnTo>
                    <a:pt x="1257300" y="629412"/>
                  </a:lnTo>
                  <a:lnTo>
                    <a:pt x="1255575" y="582440"/>
                  </a:lnTo>
                  <a:lnTo>
                    <a:pt x="1250484" y="536405"/>
                  </a:lnTo>
                  <a:lnTo>
                    <a:pt x="1242147" y="491430"/>
                  </a:lnTo>
                  <a:lnTo>
                    <a:pt x="1230685" y="447635"/>
                  </a:lnTo>
                  <a:lnTo>
                    <a:pt x="1216221" y="405142"/>
                  </a:lnTo>
                  <a:lnTo>
                    <a:pt x="1198875" y="364074"/>
                  </a:lnTo>
                  <a:lnTo>
                    <a:pt x="1178770" y="324552"/>
                  </a:lnTo>
                  <a:lnTo>
                    <a:pt x="1156026" y="286697"/>
                  </a:lnTo>
                  <a:lnTo>
                    <a:pt x="1130766" y="250632"/>
                  </a:lnTo>
                  <a:lnTo>
                    <a:pt x="1103110" y="216477"/>
                  </a:lnTo>
                  <a:lnTo>
                    <a:pt x="1073181" y="184356"/>
                  </a:lnTo>
                  <a:lnTo>
                    <a:pt x="1041100" y="154389"/>
                  </a:lnTo>
                  <a:lnTo>
                    <a:pt x="1006988" y="126698"/>
                  </a:lnTo>
                  <a:lnTo>
                    <a:pt x="970967" y="101406"/>
                  </a:lnTo>
                  <a:lnTo>
                    <a:pt x="933158" y="78633"/>
                  </a:lnTo>
                  <a:lnTo>
                    <a:pt x="893683" y="58501"/>
                  </a:lnTo>
                  <a:lnTo>
                    <a:pt x="852663" y="41133"/>
                  </a:lnTo>
                  <a:lnTo>
                    <a:pt x="810221" y="26649"/>
                  </a:lnTo>
                  <a:lnTo>
                    <a:pt x="766477" y="15173"/>
                  </a:lnTo>
                  <a:lnTo>
                    <a:pt x="721552" y="6824"/>
                  </a:lnTo>
                  <a:lnTo>
                    <a:pt x="675569" y="1726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0" y="629412"/>
                  </a:moveTo>
                  <a:lnTo>
                    <a:pt x="1724" y="582440"/>
                  </a:lnTo>
                  <a:lnTo>
                    <a:pt x="6815" y="536405"/>
                  </a:lnTo>
                  <a:lnTo>
                    <a:pt x="15152" y="491430"/>
                  </a:lnTo>
                  <a:lnTo>
                    <a:pt x="26614" y="447635"/>
                  </a:lnTo>
                  <a:lnTo>
                    <a:pt x="41078" y="405142"/>
                  </a:lnTo>
                  <a:lnTo>
                    <a:pt x="58424" y="364074"/>
                  </a:lnTo>
                  <a:lnTo>
                    <a:pt x="78529" y="324552"/>
                  </a:lnTo>
                  <a:lnTo>
                    <a:pt x="101273" y="286697"/>
                  </a:lnTo>
                  <a:lnTo>
                    <a:pt x="126533" y="250632"/>
                  </a:lnTo>
                  <a:lnTo>
                    <a:pt x="154189" y="216477"/>
                  </a:lnTo>
                  <a:lnTo>
                    <a:pt x="184118" y="184356"/>
                  </a:lnTo>
                  <a:lnTo>
                    <a:pt x="216199" y="154389"/>
                  </a:lnTo>
                  <a:lnTo>
                    <a:pt x="250311" y="126698"/>
                  </a:lnTo>
                  <a:lnTo>
                    <a:pt x="286332" y="101406"/>
                  </a:lnTo>
                  <a:lnTo>
                    <a:pt x="324141" y="78633"/>
                  </a:lnTo>
                  <a:lnTo>
                    <a:pt x="363616" y="58501"/>
                  </a:lnTo>
                  <a:lnTo>
                    <a:pt x="404636" y="41133"/>
                  </a:lnTo>
                  <a:lnTo>
                    <a:pt x="447078" y="26649"/>
                  </a:lnTo>
                  <a:lnTo>
                    <a:pt x="490822" y="15173"/>
                  </a:lnTo>
                  <a:lnTo>
                    <a:pt x="535747" y="6824"/>
                  </a:lnTo>
                  <a:lnTo>
                    <a:pt x="581730" y="1726"/>
                  </a:lnTo>
                  <a:lnTo>
                    <a:pt x="628650" y="0"/>
                  </a:lnTo>
                  <a:lnTo>
                    <a:pt x="675569" y="1726"/>
                  </a:lnTo>
                  <a:lnTo>
                    <a:pt x="721552" y="6824"/>
                  </a:lnTo>
                  <a:lnTo>
                    <a:pt x="766477" y="15173"/>
                  </a:lnTo>
                  <a:lnTo>
                    <a:pt x="810221" y="26649"/>
                  </a:lnTo>
                  <a:lnTo>
                    <a:pt x="852663" y="41133"/>
                  </a:lnTo>
                  <a:lnTo>
                    <a:pt x="893683" y="58501"/>
                  </a:lnTo>
                  <a:lnTo>
                    <a:pt x="933158" y="78633"/>
                  </a:lnTo>
                  <a:lnTo>
                    <a:pt x="970967" y="101406"/>
                  </a:lnTo>
                  <a:lnTo>
                    <a:pt x="1006988" y="126698"/>
                  </a:lnTo>
                  <a:lnTo>
                    <a:pt x="1041100" y="154389"/>
                  </a:lnTo>
                  <a:lnTo>
                    <a:pt x="1073181" y="184356"/>
                  </a:lnTo>
                  <a:lnTo>
                    <a:pt x="1103110" y="216477"/>
                  </a:lnTo>
                  <a:lnTo>
                    <a:pt x="1130766" y="250632"/>
                  </a:lnTo>
                  <a:lnTo>
                    <a:pt x="1156026" y="286697"/>
                  </a:lnTo>
                  <a:lnTo>
                    <a:pt x="1178770" y="324552"/>
                  </a:lnTo>
                  <a:lnTo>
                    <a:pt x="1198875" y="364074"/>
                  </a:lnTo>
                  <a:lnTo>
                    <a:pt x="1216221" y="405142"/>
                  </a:lnTo>
                  <a:lnTo>
                    <a:pt x="1230685" y="447635"/>
                  </a:lnTo>
                  <a:lnTo>
                    <a:pt x="1242147" y="491430"/>
                  </a:lnTo>
                  <a:lnTo>
                    <a:pt x="1250484" y="536405"/>
                  </a:lnTo>
                  <a:lnTo>
                    <a:pt x="1255575" y="582440"/>
                  </a:lnTo>
                  <a:lnTo>
                    <a:pt x="1257300" y="629412"/>
                  </a:lnTo>
                  <a:lnTo>
                    <a:pt x="1255575" y="676383"/>
                  </a:lnTo>
                  <a:lnTo>
                    <a:pt x="1250484" y="722418"/>
                  </a:lnTo>
                  <a:lnTo>
                    <a:pt x="1242147" y="767393"/>
                  </a:lnTo>
                  <a:lnTo>
                    <a:pt x="1230685" y="811188"/>
                  </a:lnTo>
                  <a:lnTo>
                    <a:pt x="1216221" y="853681"/>
                  </a:lnTo>
                  <a:lnTo>
                    <a:pt x="1198875" y="894749"/>
                  </a:lnTo>
                  <a:lnTo>
                    <a:pt x="1178770" y="934271"/>
                  </a:lnTo>
                  <a:lnTo>
                    <a:pt x="1156026" y="972126"/>
                  </a:lnTo>
                  <a:lnTo>
                    <a:pt x="1130766" y="1008191"/>
                  </a:lnTo>
                  <a:lnTo>
                    <a:pt x="1103110" y="1042346"/>
                  </a:lnTo>
                  <a:lnTo>
                    <a:pt x="1073181" y="1074467"/>
                  </a:lnTo>
                  <a:lnTo>
                    <a:pt x="1041100" y="1104434"/>
                  </a:lnTo>
                  <a:lnTo>
                    <a:pt x="1006988" y="1132125"/>
                  </a:lnTo>
                  <a:lnTo>
                    <a:pt x="970967" y="1157417"/>
                  </a:lnTo>
                  <a:lnTo>
                    <a:pt x="933158" y="1180190"/>
                  </a:lnTo>
                  <a:lnTo>
                    <a:pt x="893683" y="1200322"/>
                  </a:lnTo>
                  <a:lnTo>
                    <a:pt x="852663" y="1217690"/>
                  </a:lnTo>
                  <a:lnTo>
                    <a:pt x="810221" y="1232174"/>
                  </a:lnTo>
                  <a:lnTo>
                    <a:pt x="766477" y="1243650"/>
                  </a:lnTo>
                  <a:lnTo>
                    <a:pt x="721552" y="1251999"/>
                  </a:lnTo>
                  <a:lnTo>
                    <a:pt x="675569" y="1257097"/>
                  </a:lnTo>
                  <a:lnTo>
                    <a:pt x="628650" y="1258824"/>
                  </a:lnTo>
                  <a:lnTo>
                    <a:pt x="581730" y="1257097"/>
                  </a:lnTo>
                  <a:lnTo>
                    <a:pt x="535747" y="1251999"/>
                  </a:lnTo>
                  <a:lnTo>
                    <a:pt x="490822" y="1243650"/>
                  </a:lnTo>
                  <a:lnTo>
                    <a:pt x="447078" y="1232174"/>
                  </a:lnTo>
                  <a:lnTo>
                    <a:pt x="404636" y="1217690"/>
                  </a:lnTo>
                  <a:lnTo>
                    <a:pt x="363616" y="1200322"/>
                  </a:lnTo>
                  <a:lnTo>
                    <a:pt x="324141" y="1180190"/>
                  </a:lnTo>
                  <a:lnTo>
                    <a:pt x="286332" y="1157417"/>
                  </a:lnTo>
                  <a:lnTo>
                    <a:pt x="250311" y="1132125"/>
                  </a:lnTo>
                  <a:lnTo>
                    <a:pt x="216199" y="1104434"/>
                  </a:lnTo>
                  <a:lnTo>
                    <a:pt x="184118" y="1074467"/>
                  </a:lnTo>
                  <a:lnTo>
                    <a:pt x="154189" y="1042346"/>
                  </a:lnTo>
                  <a:lnTo>
                    <a:pt x="126533" y="1008191"/>
                  </a:lnTo>
                  <a:lnTo>
                    <a:pt x="101273" y="972126"/>
                  </a:lnTo>
                  <a:lnTo>
                    <a:pt x="78529" y="934271"/>
                  </a:lnTo>
                  <a:lnTo>
                    <a:pt x="58424" y="894749"/>
                  </a:lnTo>
                  <a:lnTo>
                    <a:pt x="41078" y="853681"/>
                  </a:lnTo>
                  <a:lnTo>
                    <a:pt x="26614" y="811188"/>
                  </a:lnTo>
                  <a:lnTo>
                    <a:pt x="15152" y="767393"/>
                  </a:lnTo>
                  <a:lnTo>
                    <a:pt x="6815" y="722418"/>
                  </a:lnTo>
                  <a:lnTo>
                    <a:pt x="1724" y="676383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47316" y="1805940"/>
              <a:ext cx="941832" cy="941831"/>
            </a:xfrm>
            <a:prstGeom prst="rect">
              <a:avLst/>
            </a:prstGeom>
          </p:spPr>
        </p:pic>
      </p:grpSp>
      <p:sp>
        <p:nvSpPr>
          <p:cNvPr id="36" name="object 36"/>
          <p:cNvSpPr/>
          <p:nvPr/>
        </p:nvSpPr>
        <p:spPr>
          <a:xfrm>
            <a:off x="761" y="3926585"/>
            <a:ext cx="1830070" cy="0"/>
          </a:xfrm>
          <a:custGeom>
            <a:avLst/>
            <a:gdLst/>
            <a:ahLst/>
            <a:cxnLst/>
            <a:rect l="l" t="t" r="r" b="b"/>
            <a:pathLst>
              <a:path w="1830070">
                <a:moveTo>
                  <a:pt x="0" y="0"/>
                </a:moveTo>
                <a:lnTo>
                  <a:pt x="1830070" y="0"/>
                </a:lnTo>
              </a:path>
            </a:pathLst>
          </a:custGeom>
          <a:ln w="25908">
            <a:solidFill>
              <a:srgbClr val="CACA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1831848" y="3913632"/>
            <a:ext cx="1394460" cy="379730"/>
            <a:chOff x="1831848" y="3913632"/>
            <a:chExt cx="1394460" cy="379730"/>
          </a:xfrm>
        </p:grpSpPr>
        <p:sp>
          <p:nvSpPr>
            <p:cNvPr id="38" name="object 38"/>
            <p:cNvSpPr/>
            <p:nvPr/>
          </p:nvSpPr>
          <p:spPr>
            <a:xfrm>
              <a:off x="2282190" y="4269486"/>
              <a:ext cx="943610" cy="0"/>
            </a:xfrm>
            <a:custGeom>
              <a:avLst/>
              <a:gdLst/>
              <a:ahLst/>
              <a:cxnLst/>
              <a:rect l="l" t="t" r="r" b="b"/>
              <a:pathLst>
                <a:path w="943610">
                  <a:moveTo>
                    <a:pt x="0" y="0"/>
                  </a:moveTo>
                  <a:lnTo>
                    <a:pt x="943610" y="0"/>
                  </a:lnTo>
                </a:path>
              </a:pathLst>
            </a:custGeom>
            <a:ln w="25908">
              <a:solidFill>
                <a:srgbClr val="005A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44802" y="3926586"/>
              <a:ext cx="437515" cy="353695"/>
            </a:xfrm>
            <a:custGeom>
              <a:avLst/>
              <a:gdLst/>
              <a:ahLst/>
              <a:cxnLst/>
              <a:rect l="l" t="t" r="r" b="b"/>
              <a:pathLst>
                <a:path w="437514" h="353695">
                  <a:moveTo>
                    <a:pt x="437515" y="353694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Slide Number Placeholder 3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7958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475" y="5396788"/>
            <a:ext cx="731519" cy="2438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6828" y="5396788"/>
            <a:ext cx="917448" cy="24384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282189" y="4269485"/>
            <a:ext cx="2230755" cy="0"/>
          </a:xfrm>
          <a:custGeom>
            <a:avLst/>
            <a:gdLst/>
            <a:ahLst/>
            <a:cxnLst/>
            <a:rect l="l" t="t" r="r" b="b"/>
            <a:pathLst>
              <a:path w="2230754">
                <a:moveTo>
                  <a:pt x="0" y="0"/>
                </a:moveTo>
                <a:lnTo>
                  <a:pt x="2230374" y="0"/>
                </a:lnTo>
              </a:path>
            </a:pathLst>
          </a:custGeom>
          <a:ln w="25908">
            <a:solidFill>
              <a:srgbClr val="005A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459735" y="549859"/>
            <a:ext cx="7419975" cy="549275"/>
            <a:chOff x="2459735" y="549859"/>
            <a:chExt cx="7419975" cy="5492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9735" y="549859"/>
              <a:ext cx="747522" cy="5489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8083" y="549859"/>
              <a:ext cx="1782064" cy="5489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7389" y="549859"/>
              <a:ext cx="5361940" cy="54894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24611" y="6482181"/>
            <a:ext cx="9853295" cy="152400"/>
            <a:chOff x="324611" y="6482181"/>
            <a:chExt cx="9853295" cy="15240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611" y="6482181"/>
              <a:ext cx="665479" cy="152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543" y="6482181"/>
              <a:ext cx="3481070" cy="152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7558" y="6482181"/>
              <a:ext cx="106679" cy="152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0897" y="6482181"/>
              <a:ext cx="3589401" cy="152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16291" y="6482181"/>
              <a:ext cx="103631" cy="1524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68106" y="6482181"/>
              <a:ext cx="346011" cy="152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56396" y="6482181"/>
              <a:ext cx="103631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8213" y="6482181"/>
              <a:ext cx="491159" cy="1524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37980" y="6482181"/>
              <a:ext cx="106679" cy="1524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91320" y="6482181"/>
              <a:ext cx="189738" cy="152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17813" y="6482181"/>
              <a:ext cx="103631" cy="152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69629" y="6482181"/>
              <a:ext cx="333248" cy="152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19565" y="6482181"/>
              <a:ext cx="162305" cy="1524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27768" y="6482181"/>
              <a:ext cx="155448" cy="1524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31401" y="6482181"/>
              <a:ext cx="272288" cy="1524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5617" y="6482181"/>
              <a:ext cx="103631" cy="1524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87432" y="6482181"/>
              <a:ext cx="490118" cy="152400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73023" y="1618488"/>
            <a:ext cx="1257300" cy="1255776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4004309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97657" y="2233422"/>
            <a:ext cx="0" cy="3112135"/>
          </a:xfrm>
          <a:custGeom>
            <a:avLst/>
            <a:gdLst/>
            <a:ahLst/>
            <a:cxnLst/>
            <a:rect l="l" t="t" r="r" b="b"/>
            <a:pathLst>
              <a:path h="3112135">
                <a:moveTo>
                  <a:pt x="0" y="0"/>
                </a:moveTo>
                <a:lnTo>
                  <a:pt x="0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1944370" y="5396788"/>
            <a:ext cx="1383665" cy="609600"/>
            <a:chOff x="1944370" y="5396788"/>
            <a:chExt cx="1383665" cy="609600"/>
          </a:xfrm>
        </p:grpSpPr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39086" y="5396788"/>
              <a:ext cx="666495" cy="24384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28774" y="5640628"/>
              <a:ext cx="1012875" cy="18288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44370" y="5823508"/>
              <a:ext cx="1383410" cy="182880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1961388" y="1632204"/>
            <a:ext cx="1270000" cy="1271270"/>
            <a:chOff x="1961388" y="1632204"/>
            <a:chExt cx="1270000" cy="1271270"/>
          </a:xfrm>
        </p:grpSpPr>
        <p:sp>
          <p:nvSpPr>
            <p:cNvPr id="36" name="object 36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628650" y="0"/>
                  </a:moveTo>
                  <a:lnTo>
                    <a:pt x="581730" y="1726"/>
                  </a:lnTo>
                  <a:lnTo>
                    <a:pt x="535747" y="6824"/>
                  </a:lnTo>
                  <a:lnTo>
                    <a:pt x="490822" y="15173"/>
                  </a:lnTo>
                  <a:lnTo>
                    <a:pt x="447078" y="26649"/>
                  </a:lnTo>
                  <a:lnTo>
                    <a:pt x="404636" y="41133"/>
                  </a:lnTo>
                  <a:lnTo>
                    <a:pt x="363616" y="58501"/>
                  </a:lnTo>
                  <a:lnTo>
                    <a:pt x="324141" y="78633"/>
                  </a:lnTo>
                  <a:lnTo>
                    <a:pt x="286332" y="101406"/>
                  </a:lnTo>
                  <a:lnTo>
                    <a:pt x="250311" y="126698"/>
                  </a:lnTo>
                  <a:lnTo>
                    <a:pt x="216199" y="154389"/>
                  </a:lnTo>
                  <a:lnTo>
                    <a:pt x="184118" y="184356"/>
                  </a:lnTo>
                  <a:lnTo>
                    <a:pt x="154189" y="216477"/>
                  </a:lnTo>
                  <a:lnTo>
                    <a:pt x="126533" y="250632"/>
                  </a:lnTo>
                  <a:lnTo>
                    <a:pt x="101273" y="286697"/>
                  </a:lnTo>
                  <a:lnTo>
                    <a:pt x="78529" y="324552"/>
                  </a:lnTo>
                  <a:lnTo>
                    <a:pt x="58424" y="364074"/>
                  </a:lnTo>
                  <a:lnTo>
                    <a:pt x="41078" y="405142"/>
                  </a:lnTo>
                  <a:lnTo>
                    <a:pt x="26614" y="447635"/>
                  </a:lnTo>
                  <a:lnTo>
                    <a:pt x="15152" y="491430"/>
                  </a:lnTo>
                  <a:lnTo>
                    <a:pt x="6815" y="536405"/>
                  </a:lnTo>
                  <a:lnTo>
                    <a:pt x="1724" y="582440"/>
                  </a:lnTo>
                  <a:lnTo>
                    <a:pt x="0" y="629412"/>
                  </a:lnTo>
                  <a:lnTo>
                    <a:pt x="1724" y="676383"/>
                  </a:lnTo>
                  <a:lnTo>
                    <a:pt x="6815" y="722418"/>
                  </a:lnTo>
                  <a:lnTo>
                    <a:pt x="15152" y="767393"/>
                  </a:lnTo>
                  <a:lnTo>
                    <a:pt x="26614" y="811188"/>
                  </a:lnTo>
                  <a:lnTo>
                    <a:pt x="41078" y="853681"/>
                  </a:lnTo>
                  <a:lnTo>
                    <a:pt x="58424" y="894749"/>
                  </a:lnTo>
                  <a:lnTo>
                    <a:pt x="78529" y="934271"/>
                  </a:lnTo>
                  <a:lnTo>
                    <a:pt x="101273" y="972126"/>
                  </a:lnTo>
                  <a:lnTo>
                    <a:pt x="126533" y="1008191"/>
                  </a:lnTo>
                  <a:lnTo>
                    <a:pt x="154189" y="1042346"/>
                  </a:lnTo>
                  <a:lnTo>
                    <a:pt x="184118" y="1074467"/>
                  </a:lnTo>
                  <a:lnTo>
                    <a:pt x="216199" y="1104434"/>
                  </a:lnTo>
                  <a:lnTo>
                    <a:pt x="250311" y="1132125"/>
                  </a:lnTo>
                  <a:lnTo>
                    <a:pt x="286332" y="1157417"/>
                  </a:lnTo>
                  <a:lnTo>
                    <a:pt x="324141" y="1180190"/>
                  </a:lnTo>
                  <a:lnTo>
                    <a:pt x="363616" y="1200322"/>
                  </a:lnTo>
                  <a:lnTo>
                    <a:pt x="404636" y="1217690"/>
                  </a:lnTo>
                  <a:lnTo>
                    <a:pt x="447078" y="1232174"/>
                  </a:lnTo>
                  <a:lnTo>
                    <a:pt x="490822" y="1243650"/>
                  </a:lnTo>
                  <a:lnTo>
                    <a:pt x="535747" y="1251999"/>
                  </a:lnTo>
                  <a:lnTo>
                    <a:pt x="581730" y="1257097"/>
                  </a:lnTo>
                  <a:lnTo>
                    <a:pt x="628650" y="1258824"/>
                  </a:lnTo>
                  <a:lnTo>
                    <a:pt x="675569" y="1257097"/>
                  </a:lnTo>
                  <a:lnTo>
                    <a:pt x="721552" y="1251999"/>
                  </a:lnTo>
                  <a:lnTo>
                    <a:pt x="766477" y="1243650"/>
                  </a:lnTo>
                  <a:lnTo>
                    <a:pt x="810221" y="1232174"/>
                  </a:lnTo>
                  <a:lnTo>
                    <a:pt x="852663" y="1217690"/>
                  </a:lnTo>
                  <a:lnTo>
                    <a:pt x="893683" y="1200322"/>
                  </a:lnTo>
                  <a:lnTo>
                    <a:pt x="933158" y="1180190"/>
                  </a:lnTo>
                  <a:lnTo>
                    <a:pt x="970967" y="1157417"/>
                  </a:lnTo>
                  <a:lnTo>
                    <a:pt x="1006988" y="1132125"/>
                  </a:lnTo>
                  <a:lnTo>
                    <a:pt x="1041100" y="1104434"/>
                  </a:lnTo>
                  <a:lnTo>
                    <a:pt x="1073181" y="1074467"/>
                  </a:lnTo>
                  <a:lnTo>
                    <a:pt x="1103110" y="1042346"/>
                  </a:lnTo>
                  <a:lnTo>
                    <a:pt x="1130766" y="1008191"/>
                  </a:lnTo>
                  <a:lnTo>
                    <a:pt x="1156026" y="972126"/>
                  </a:lnTo>
                  <a:lnTo>
                    <a:pt x="1178770" y="934271"/>
                  </a:lnTo>
                  <a:lnTo>
                    <a:pt x="1198875" y="894749"/>
                  </a:lnTo>
                  <a:lnTo>
                    <a:pt x="1216221" y="853681"/>
                  </a:lnTo>
                  <a:lnTo>
                    <a:pt x="1230685" y="811188"/>
                  </a:lnTo>
                  <a:lnTo>
                    <a:pt x="1242147" y="767393"/>
                  </a:lnTo>
                  <a:lnTo>
                    <a:pt x="1250484" y="722418"/>
                  </a:lnTo>
                  <a:lnTo>
                    <a:pt x="1255575" y="676383"/>
                  </a:lnTo>
                  <a:lnTo>
                    <a:pt x="1257300" y="629412"/>
                  </a:lnTo>
                  <a:lnTo>
                    <a:pt x="1255575" y="582440"/>
                  </a:lnTo>
                  <a:lnTo>
                    <a:pt x="1250484" y="536405"/>
                  </a:lnTo>
                  <a:lnTo>
                    <a:pt x="1242147" y="491430"/>
                  </a:lnTo>
                  <a:lnTo>
                    <a:pt x="1230685" y="447635"/>
                  </a:lnTo>
                  <a:lnTo>
                    <a:pt x="1216221" y="405142"/>
                  </a:lnTo>
                  <a:lnTo>
                    <a:pt x="1198875" y="364074"/>
                  </a:lnTo>
                  <a:lnTo>
                    <a:pt x="1178770" y="324552"/>
                  </a:lnTo>
                  <a:lnTo>
                    <a:pt x="1156026" y="286697"/>
                  </a:lnTo>
                  <a:lnTo>
                    <a:pt x="1130766" y="250632"/>
                  </a:lnTo>
                  <a:lnTo>
                    <a:pt x="1103110" y="216477"/>
                  </a:lnTo>
                  <a:lnTo>
                    <a:pt x="1073181" y="184356"/>
                  </a:lnTo>
                  <a:lnTo>
                    <a:pt x="1041100" y="154389"/>
                  </a:lnTo>
                  <a:lnTo>
                    <a:pt x="1006988" y="126698"/>
                  </a:lnTo>
                  <a:lnTo>
                    <a:pt x="970967" y="101406"/>
                  </a:lnTo>
                  <a:lnTo>
                    <a:pt x="933158" y="78633"/>
                  </a:lnTo>
                  <a:lnTo>
                    <a:pt x="893683" y="58501"/>
                  </a:lnTo>
                  <a:lnTo>
                    <a:pt x="852663" y="41133"/>
                  </a:lnTo>
                  <a:lnTo>
                    <a:pt x="810221" y="26649"/>
                  </a:lnTo>
                  <a:lnTo>
                    <a:pt x="766477" y="15173"/>
                  </a:lnTo>
                  <a:lnTo>
                    <a:pt x="721552" y="6824"/>
                  </a:lnTo>
                  <a:lnTo>
                    <a:pt x="675569" y="1726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0" y="629412"/>
                  </a:moveTo>
                  <a:lnTo>
                    <a:pt x="1724" y="582440"/>
                  </a:lnTo>
                  <a:lnTo>
                    <a:pt x="6815" y="536405"/>
                  </a:lnTo>
                  <a:lnTo>
                    <a:pt x="15152" y="491430"/>
                  </a:lnTo>
                  <a:lnTo>
                    <a:pt x="26614" y="447635"/>
                  </a:lnTo>
                  <a:lnTo>
                    <a:pt x="41078" y="405142"/>
                  </a:lnTo>
                  <a:lnTo>
                    <a:pt x="58424" y="364074"/>
                  </a:lnTo>
                  <a:lnTo>
                    <a:pt x="78529" y="324552"/>
                  </a:lnTo>
                  <a:lnTo>
                    <a:pt x="101273" y="286697"/>
                  </a:lnTo>
                  <a:lnTo>
                    <a:pt x="126533" y="250632"/>
                  </a:lnTo>
                  <a:lnTo>
                    <a:pt x="154189" y="216477"/>
                  </a:lnTo>
                  <a:lnTo>
                    <a:pt x="184118" y="184356"/>
                  </a:lnTo>
                  <a:lnTo>
                    <a:pt x="216199" y="154389"/>
                  </a:lnTo>
                  <a:lnTo>
                    <a:pt x="250311" y="126698"/>
                  </a:lnTo>
                  <a:lnTo>
                    <a:pt x="286332" y="101406"/>
                  </a:lnTo>
                  <a:lnTo>
                    <a:pt x="324141" y="78633"/>
                  </a:lnTo>
                  <a:lnTo>
                    <a:pt x="363616" y="58501"/>
                  </a:lnTo>
                  <a:lnTo>
                    <a:pt x="404636" y="41133"/>
                  </a:lnTo>
                  <a:lnTo>
                    <a:pt x="447078" y="26649"/>
                  </a:lnTo>
                  <a:lnTo>
                    <a:pt x="490822" y="15173"/>
                  </a:lnTo>
                  <a:lnTo>
                    <a:pt x="535747" y="6824"/>
                  </a:lnTo>
                  <a:lnTo>
                    <a:pt x="581730" y="1726"/>
                  </a:lnTo>
                  <a:lnTo>
                    <a:pt x="628650" y="0"/>
                  </a:lnTo>
                  <a:lnTo>
                    <a:pt x="675569" y="1726"/>
                  </a:lnTo>
                  <a:lnTo>
                    <a:pt x="721552" y="6824"/>
                  </a:lnTo>
                  <a:lnTo>
                    <a:pt x="766477" y="15173"/>
                  </a:lnTo>
                  <a:lnTo>
                    <a:pt x="810221" y="26649"/>
                  </a:lnTo>
                  <a:lnTo>
                    <a:pt x="852663" y="41133"/>
                  </a:lnTo>
                  <a:lnTo>
                    <a:pt x="893683" y="58501"/>
                  </a:lnTo>
                  <a:lnTo>
                    <a:pt x="933158" y="78633"/>
                  </a:lnTo>
                  <a:lnTo>
                    <a:pt x="970967" y="101406"/>
                  </a:lnTo>
                  <a:lnTo>
                    <a:pt x="1006988" y="126698"/>
                  </a:lnTo>
                  <a:lnTo>
                    <a:pt x="1041100" y="154389"/>
                  </a:lnTo>
                  <a:lnTo>
                    <a:pt x="1073181" y="184356"/>
                  </a:lnTo>
                  <a:lnTo>
                    <a:pt x="1103110" y="216477"/>
                  </a:lnTo>
                  <a:lnTo>
                    <a:pt x="1130766" y="250632"/>
                  </a:lnTo>
                  <a:lnTo>
                    <a:pt x="1156026" y="286697"/>
                  </a:lnTo>
                  <a:lnTo>
                    <a:pt x="1178770" y="324552"/>
                  </a:lnTo>
                  <a:lnTo>
                    <a:pt x="1198875" y="364074"/>
                  </a:lnTo>
                  <a:lnTo>
                    <a:pt x="1216221" y="405142"/>
                  </a:lnTo>
                  <a:lnTo>
                    <a:pt x="1230685" y="447635"/>
                  </a:lnTo>
                  <a:lnTo>
                    <a:pt x="1242147" y="491430"/>
                  </a:lnTo>
                  <a:lnTo>
                    <a:pt x="1250484" y="536405"/>
                  </a:lnTo>
                  <a:lnTo>
                    <a:pt x="1255575" y="582440"/>
                  </a:lnTo>
                  <a:lnTo>
                    <a:pt x="1257300" y="629412"/>
                  </a:lnTo>
                  <a:lnTo>
                    <a:pt x="1255575" y="676383"/>
                  </a:lnTo>
                  <a:lnTo>
                    <a:pt x="1250484" y="722418"/>
                  </a:lnTo>
                  <a:lnTo>
                    <a:pt x="1242147" y="767393"/>
                  </a:lnTo>
                  <a:lnTo>
                    <a:pt x="1230685" y="811188"/>
                  </a:lnTo>
                  <a:lnTo>
                    <a:pt x="1216221" y="853681"/>
                  </a:lnTo>
                  <a:lnTo>
                    <a:pt x="1198875" y="894749"/>
                  </a:lnTo>
                  <a:lnTo>
                    <a:pt x="1178770" y="934271"/>
                  </a:lnTo>
                  <a:lnTo>
                    <a:pt x="1156026" y="972126"/>
                  </a:lnTo>
                  <a:lnTo>
                    <a:pt x="1130766" y="1008191"/>
                  </a:lnTo>
                  <a:lnTo>
                    <a:pt x="1103110" y="1042346"/>
                  </a:lnTo>
                  <a:lnTo>
                    <a:pt x="1073181" y="1074467"/>
                  </a:lnTo>
                  <a:lnTo>
                    <a:pt x="1041100" y="1104434"/>
                  </a:lnTo>
                  <a:lnTo>
                    <a:pt x="1006988" y="1132125"/>
                  </a:lnTo>
                  <a:lnTo>
                    <a:pt x="970967" y="1157417"/>
                  </a:lnTo>
                  <a:lnTo>
                    <a:pt x="933158" y="1180190"/>
                  </a:lnTo>
                  <a:lnTo>
                    <a:pt x="893683" y="1200322"/>
                  </a:lnTo>
                  <a:lnTo>
                    <a:pt x="852663" y="1217690"/>
                  </a:lnTo>
                  <a:lnTo>
                    <a:pt x="810221" y="1232174"/>
                  </a:lnTo>
                  <a:lnTo>
                    <a:pt x="766477" y="1243650"/>
                  </a:lnTo>
                  <a:lnTo>
                    <a:pt x="721552" y="1251999"/>
                  </a:lnTo>
                  <a:lnTo>
                    <a:pt x="675569" y="1257097"/>
                  </a:lnTo>
                  <a:lnTo>
                    <a:pt x="628650" y="1258824"/>
                  </a:lnTo>
                  <a:lnTo>
                    <a:pt x="581730" y="1257097"/>
                  </a:lnTo>
                  <a:lnTo>
                    <a:pt x="535747" y="1251999"/>
                  </a:lnTo>
                  <a:lnTo>
                    <a:pt x="490822" y="1243650"/>
                  </a:lnTo>
                  <a:lnTo>
                    <a:pt x="447078" y="1232174"/>
                  </a:lnTo>
                  <a:lnTo>
                    <a:pt x="404636" y="1217690"/>
                  </a:lnTo>
                  <a:lnTo>
                    <a:pt x="363616" y="1200322"/>
                  </a:lnTo>
                  <a:lnTo>
                    <a:pt x="324141" y="1180190"/>
                  </a:lnTo>
                  <a:lnTo>
                    <a:pt x="286332" y="1157417"/>
                  </a:lnTo>
                  <a:lnTo>
                    <a:pt x="250311" y="1132125"/>
                  </a:lnTo>
                  <a:lnTo>
                    <a:pt x="216199" y="1104434"/>
                  </a:lnTo>
                  <a:lnTo>
                    <a:pt x="184118" y="1074467"/>
                  </a:lnTo>
                  <a:lnTo>
                    <a:pt x="154189" y="1042346"/>
                  </a:lnTo>
                  <a:lnTo>
                    <a:pt x="126533" y="1008191"/>
                  </a:lnTo>
                  <a:lnTo>
                    <a:pt x="101273" y="972126"/>
                  </a:lnTo>
                  <a:lnTo>
                    <a:pt x="78529" y="934271"/>
                  </a:lnTo>
                  <a:lnTo>
                    <a:pt x="58424" y="894749"/>
                  </a:lnTo>
                  <a:lnTo>
                    <a:pt x="41078" y="853681"/>
                  </a:lnTo>
                  <a:lnTo>
                    <a:pt x="26614" y="811188"/>
                  </a:lnTo>
                  <a:lnTo>
                    <a:pt x="15152" y="767393"/>
                  </a:lnTo>
                  <a:lnTo>
                    <a:pt x="6815" y="722418"/>
                  </a:lnTo>
                  <a:lnTo>
                    <a:pt x="1724" y="676383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47316" y="1805940"/>
              <a:ext cx="941832" cy="941831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761" y="3913632"/>
            <a:ext cx="2294890" cy="379730"/>
            <a:chOff x="761" y="3913632"/>
            <a:chExt cx="2294890" cy="379730"/>
          </a:xfrm>
        </p:grpSpPr>
        <p:sp>
          <p:nvSpPr>
            <p:cNvPr id="40" name="object 40"/>
            <p:cNvSpPr/>
            <p:nvPr/>
          </p:nvSpPr>
          <p:spPr>
            <a:xfrm>
              <a:off x="1844801" y="3926586"/>
              <a:ext cx="437515" cy="353695"/>
            </a:xfrm>
            <a:custGeom>
              <a:avLst/>
              <a:gdLst/>
              <a:ahLst/>
              <a:cxnLst/>
              <a:rect l="l" t="t" r="r" b="b"/>
              <a:pathLst>
                <a:path w="437514" h="353695">
                  <a:moveTo>
                    <a:pt x="437515" y="353694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61" y="3926586"/>
              <a:ext cx="1830070" cy="0"/>
            </a:xfrm>
            <a:custGeom>
              <a:avLst/>
              <a:gdLst/>
              <a:ahLst/>
              <a:cxnLst/>
              <a:rect l="l" t="t" r="r" b="b"/>
              <a:pathLst>
                <a:path w="1830070">
                  <a:moveTo>
                    <a:pt x="0" y="0"/>
                  </a:moveTo>
                  <a:lnTo>
                    <a:pt x="183007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Slide Number Placeholder 4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7958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475" y="5396788"/>
            <a:ext cx="731519" cy="2438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6828" y="5396788"/>
            <a:ext cx="917448" cy="24384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459735" y="549859"/>
            <a:ext cx="7419975" cy="549275"/>
            <a:chOff x="2459735" y="549859"/>
            <a:chExt cx="7419975" cy="5492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9735" y="549859"/>
              <a:ext cx="747522" cy="5489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8083" y="549859"/>
              <a:ext cx="1782064" cy="5489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7389" y="549859"/>
              <a:ext cx="5361940" cy="54894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324611" y="6482181"/>
            <a:ext cx="9853295" cy="152400"/>
            <a:chOff x="324611" y="6482181"/>
            <a:chExt cx="9853295" cy="15240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611" y="6482181"/>
              <a:ext cx="665479" cy="152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543" y="6482181"/>
              <a:ext cx="3481070" cy="152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7558" y="6482181"/>
              <a:ext cx="106679" cy="152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0897" y="6482181"/>
              <a:ext cx="3589401" cy="152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16291" y="6482181"/>
              <a:ext cx="103631" cy="152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68106" y="6482181"/>
              <a:ext cx="346011" cy="1524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56396" y="6482181"/>
              <a:ext cx="103631" cy="152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8213" y="6482181"/>
              <a:ext cx="491159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37980" y="6482181"/>
              <a:ext cx="106679" cy="1524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91320" y="6482181"/>
              <a:ext cx="189738" cy="1524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17813" y="6482181"/>
              <a:ext cx="103631" cy="152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69629" y="6482181"/>
              <a:ext cx="333248" cy="152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19565" y="6482181"/>
              <a:ext cx="162305" cy="152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27768" y="6482181"/>
              <a:ext cx="155448" cy="1524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31401" y="6482181"/>
              <a:ext cx="272288" cy="1524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5617" y="6482181"/>
              <a:ext cx="103631" cy="1524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87432" y="6482181"/>
              <a:ext cx="490118" cy="15240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73023" y="1618488"/>
            <a:ext cx="1257300" cy="125577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989576" y="5390997"/>
            <a:ext cx="879652" cy="243840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4004309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10378" y="2233422"/>
            <a:ext cx="45720" cy="3112135"/>
          </a:xfrm>
          <a:custGeom>
            <a:avLst/>
            <a:gdLst/>
            <a:ahLst/>
            <a:cxnLst/>
            <a:rect l="l" t="t" r="r" b="b"/>
            <a:pathLst>
              <a:path w="45720" h="3112135">
                <a:moveTo>
                  <a:pt x="0" y="0"/>
                </a:moveTo>
                <a:lnTo>
                  <a:pt x="45212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97657" y="2233422"/>
            <a:ext cx="0" cy="3112135"/>
          </a:xfrm>
          <a:custGeom>
            <a:avLst/>
            <a:gdLst/>
            <a:ahLst/>
            <a:cxnLst/>
            <a:rect l="l" t="t" r="r" b="b"/>
            <a:pathLst>
              <a:path h="3112135">
                <a:moveTo>
                  <a:pt x="0" y="0"/>
                </a:moveTo>
                <a:lnTo>
                  <a:pt x="0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1944370" y="5396788"/>
            <a:ext cx="1383665" cy="609600"/>
            <a:chOff x="1944370" y="5396788"/>
            <a:chExt cx="1383665" cy="609600"/>
          </a:xfrm>
        </p:grpSpPr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39086" y="5396788"/>
              <a:ext cx="666495" cy="24384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28774" y="5640628"/>
              <a:ext cx="1012875" cy="18288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44370" y="5823508"/>
              <a:ext cx="1383410" cy="182880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1961388" y="1632204"/>
            <a:ext cx="1270000" cy="1271270"/>
            <a:chOff x="1961388" y="1632204"/>
            <a:chExt cx="1270000" cy="1271270"/>
          </a:xfrm>
        </p:grpSpPr>
        <p:sp>
          <p:nvSpPr>
            <p:cNvPr id="37" name="object 37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628650" y="0"/>
                  </a:moveTo>
                  <a:lnTo>
                    <a:pt x="581730" y="1726"/>
                  </a:lnTo>
                  <a:lnTo>
                    <a:pt x="535747" y="6824"/>
                  </a:lnTo>
                  <a:lnTo>
                    <a:pt x="490822" y="15173"/>
                  </a:lnTo>
                  <a:lnTo>
                    <a:pt x="447078" y="26649"/>
                  </a:lnTo>
                  <a:lnTo>
                    <a:pt x="404636" y="41133"/>
                  </a:lnTo>
                  <a:lnTo>
                    <a:pt x="363616" y="58501"/>
                  </a:lnTo>
                  <a:lnTo>
                    <a:pt x="324141" y="78633"/>
                  </a:lnTo>
                  <a:lnTo>
                    <a:pt x="286332" y="101406"/>
                  </a:lnTo>
                  <a:lnTo>
                    <a:pt x="250311" y="126698"/>
                  </a:lnTo>
                  <a:lnTo>
                    <a:pt x="216199" y="154389"/>
                  </a:lnTo>
                  <a:lnTo>
                    <a:pt x="184118" y="184356"/>
                  </a:lnTo>
                  <a:lnTo>
                    <a:pt x="154189" y="216477"/>
                  </a:lnTo>
                  <a:lnTo>
                    <a:pt x="126533" y="250632"/>
                  </a:lnTo>
                  <a:lnTo>
                    <a:pt x="101273" y="286697"/>
                  </a:lnTo>
                  <a:lnTo>
                    <a:pt x="78529" y="324552"/>
                  </a:lnTo>
                  <a:lnTo>
                    <a:pt x="58424" y="364074"/>
                  </a:lnTo>
                  <a:lnTo>
                    <a:pt x="41078" y="405142"/>
                  </a:lnTo>
                  <a:lnTo>
                    <a:pt x="26614" y="447635"/>
                  </a:lnTo>
                  <a:lnTo>
                    <a:pt x="15152" y="491430"/>
                  </a:lnTo>
                  <a:lnTo>
                    <a:pt x="6815" y="536405"/>
                  </a:lnTo>
                  <a:lnTo>
                    <a:pt x="1724" y="582440"/>
                  </a:lnTo>
                  <a:lnTo>
                    <a:pt x="0" y="629412"/>
                  </a:lnTo>
                  <a:lnTo>
                    <a:pt x="1724" y="676383"/>
                  </a:lnTo>
                  <a:lnTo>
                    <a:pt x="6815" y="722418"/>
                  </a:lnTo>
                  <a:lnTo>
                    <a:pt x="15152" y="767393"/>
                  </a:lnTo>
                  <a:lnTo>
                    <a:pt x="26614" y="811188"/>
                  </a:lnTo>
                  <a:lnTo>
                    <a:pt x="41078" y="853681"/>
                  </a:lnTo>
                  <a:lnTo>
                    <a:pt x="58424" y="894749"/>
                  </a:lnTo>
                  <a:lnTo>
                    <a:pt x="78529" y="934271"/>
                  </a:lnTo>
                  <a:lnTo>
                    <a:pt x="101273" y="972126"/>
                  </a:lnTo>
                  <a:lnTo>
                    <a:pt x="126533" y="1008191"/>
                  </a:lnTo>
                  <a:lnTo>
                    <a:pt x="154189" y="1042346"/>
                  </a:lnTo>
                  <a:lnTo>
                    <a:pt x="184118" y="1074467"/>
                  </a:lnTo>
                  <a:lnTo>
                    <a:pt x="216199" y="1104434"/>
                  </a:lnTo>
                  <a:lnTo>
                    <a:pt x="250311" y="1132125"/>
                  </a:lnTo>
                  <a:lnTo>
                    <a:pt x="286332" y="1157417"/>
                  </a:lnTo>
                  <a:lnTo>
                    <a:pt x="324141" y="1180190"/>
                  </a:lnTo>
                  <a:lnTo>
                    <a:pt x="363616" y="1200322"/>
                  </a:lnTo>
                  <a:lnTo>
                    <a:pt x="404636" y="1217690"/>
                  </a:lnTo>
                  <a:lnTo>
                    <a:pt x="447078" y="1232174"/>
                  </a:lnTo>
                  <a:lnTo>
                    <a:pt x="490822" y="1243650"/>
                  </a:lnTo>
                  <a:lnTo>
                    <a:pt x="535747" y="1251999"/>
                  </a:lnTo>
                  <a:lnTo>
                    <a:pt x="581730" y="1257097"/>
                  </a:lnTo>
                  <a:lnTo>
                    <a:pt x="628650" y="1258824"/>
                  </a:lnTo>
                  <a:lnTo>
                    <a:pt x="675569" y="1257097"/>
                  </a:lnTo>
                  <a:lnTo>
                    <a:pt x="721552" y="1251999"/>
                  </a:lnTo>
                  <a:lnTo>
                    <a:pt x="766477" y="1243650"/>
                  </a:lnTo>
                  <a:lnTo>
                    <a:pt x="810221" y="1232174"/>
                  </a:lnTo>
                  <a:lnTo>
                    <a:pt x="852663" y="1217690"/>
                  </a:lnTo>
                  <a:lnTo>
                    <a:pt x="893683" y="1200322"/>
                  </a:lnTo>
                  <a:lnTo>
                    <a:pt x="933158" y="1180190"/>
                  </a:lnTo>
                  <a:lnTo>
                    <a:pt x="970967" y="1157417"/>
                  </a:lnTo>
                  <a:lnTo>
                    <a:pt x="1006988" y="1132125"/>
                  </a:lnTo>
                  <a:lnTo>
                    <a:pt x="1041100" y="1104434"/>
                  </a:lnTo>
                  <a:lnTo>
                    <a:pt x="1073181" y="1074467"/>
                  </a:lnTo>
                  <a:lnTo>
                    <a:pt x="1103110" y="1042346"/>
                  </a:lnTo>
                  <a:lnTo>
                    <a:pt x="1130766" y="1008191"/>
                  </a:lnTo>
                  <a:lnTo>
                    <a:pt x="1156026" y="972126"/>
                  </a:lnTo>
                  <a:lnTo>
                    <a:pt x="1178770" y="934271"/>
                  </a:lnTo>
                  <a:lnTo>
                    <a:pt x="1198875" y="894749"/>
                  </a:lnTo>
                  <a:lnTo>
                    <a:pt x="1216221" y="853681"/>
                  </a:lnTo>
                  <a:lnTo>
                    <a:pt x="1230685" y="811188"/>
                  </a:lnTo>
                  <a:lnTo>
                    <a:pt x="1242147" y="767393"/>
                  </a:lnTo>
                  <a:lnTo>
                    <a:pt x="1250484" y="722418"/>
                  </a:lnTo>
                  <a:lnTo>
                    <a:pt x="1255575" y="676383"/>
                  </a:lnTo>
                  <a:lnTo>
                    <a:pt x="1257300" y="629412"/>
                  </a:lnTo>
                  <a:lnTo>
                    <a:pt x="1255575" y="582440"/>
                  </a:lnTo>
                  <a:lnTo>
                    <a:pt x="1250484" y="536405"/>
                  </a:lnTo>
                  <a:lnTo>
                    <a:pt x="1242147" y="491430"/>
                  </a:lnTo>
                  <a:lnTo>
                    <a:pt x="1230685" y="447635"/>
                  </a:lnTo>
                  <a:lnTo>
                    <a:pt x="1216221" y="405142"/>
                  </a:lnTo>
                  <a:lnTo>
                    <a:pt x="1198875" y="364074"/>
                  </a:lnTo>
                  <a:lnTo>
                    <a:pt x="1178770" y="324552"/>
                  </a:lnTo>
                  <a:lnTo>
                    <a:pt x="1156026" y="286697"/>
                  </a:lnTo>
                  <a:lnTo>
                    <a:pt x="1130766" y="250632"/>
                  </a:lnTo>
                  <a:lnTo>
                    <a:pt x="1103110" y="216477"/>
                  </a:lnTo>
                  <a:lnTo>
                    <a:pt x="1073181" y="184356"/>
                  </a:lnTo>
                  <a:lnTo>
                    <a:pt x="1041100" y="154389"/>
                  </a:lnTo>
                  <a:lnTo>
                    <a:pt x="1006988" y="126698"/>
                  </a:lnTo>
                  <a:lnTo>
                    <a:pt x="970967" y="101406"/>
                  </a:lnTo>
                  <a:lnTo>
                    <a:pt x="933158" y="78633"/>
                  </a:lnTo>
                  <a:lnTo>
                    <a:pt x="893683" y="58501"/>
                  </a:lnTo>
                  <a:lnTo>
                    <a:pt x="852663" y="41133"/>
                  </a:lnTo>
                  <a:lnTo>
                    <a:pt x="810221" y="26649"/>
                  </a:lnTo>
                  <a:lnTo>
                    <a:pt x="766477" y="15173"/>
                  </a:lnTo>
                  <a:lnTo>
                    <a:pt x="721552" y="6824"/>
                  </a:lnTo>
                  <a:lnTo>
                    <a:pt x="675569" y="1726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0" y="629412"/>
                  </a:moveTo>
                  <a:lnTo>
                    <a:pt x="1724" y="582440"/>
                  </a:lnTo>
                  <a:lnTo>
                    <a:pt x="6815" y="536405"/>
                  </a:lnTo>
                  <a:lnTo>
                    <a:pt x="15152" y="491430"/>
                  </a:lnTo>
                  <a:lnTo>
                    <a:pt x="26614" y="447635"/>
                  </a:lnTo>
                  <a:lnTo>
                    <a:pt x="41078" y="405142"/>
                  </a:lnTo>
                  <a:lnTo>
                    <a:pt x="58424" y="364074"/>
                  </a:lnTo>
                  <a:lnTo>
                    <a:pt x="78529" y="324552"/>
                  </a:lnTo>
                  <a:lnTo>
                    <a:pt x="101273" y="286697"/>
                  </a:lnTo>
                  <a:lnTo>
                    <a:pt x="126533" y="250632"/>
                  </a:lnTo>
                  <a:lnTo>
                    <a:pt x="154189" y="216477"/>
                  </a:lnTo>
                  <a:lnTo>
                    <a:pt x="184118" y="184356"/>
                  </a:lnTo>
                  <a:lnTo>
                    <a:pt x="216199" y="154389"/>
                  </a:lnTo>
                  <a:lnTo>
                    <a:pt x="250311" y="126698"/>
                  </a:lnTo>
                  <a:lnTo>
                    <a:pt x="286332" y="101406"/>
                  </a:lnTo>
                  <a:lnTo>
                    <a:pt x="324141" y="78633"/>
                  </a:lnTo>
                  <a:lnTo>
                    <a:pt x="363616" y="58501"/>
                  </a:lnTo>
                  <a:lnTo>
                    <a:pt x="404636" y="41133"/>
                  </a:lnTo>
                  <a:lnTo>
                    <a:pt x="447078" y="26649"/>
                  </a:lnTo>
                  <a:lnTo>
                    <a:pt x="490822" y="15173"/>
                  </a:lnTo>
                  <a:lnTo>
                    <a:pt x="535747" y="6824"/>
                  </a:lnTo>
                  <a:lnTo>
                    <a:pt x="581730" y="1726"/>
                  </a:lnTo>
                  <a:lnTo>
                    <a:pt x="628650" y="0"/>
                  </a:lnTo>
                  <a:lnTo>
                    <a:pt x="675569" y="1726"/>
                  </a:lnTo>
                  <a:lnTo>
                    <a:pt x="721552" y="6824"/>
                  </a:lnTo>
                  <a:lnTo>
                    <a:pt x="766477" y="15173"/>
                  </a:lnTo>
                  <a:lnTo>
                    <a:pt x="810221" y="26649"/>
                  </a:lnTo>
                  <a:lnTo>
                    <a:pt x="852663" y="41133"/>
                  </a:lnTo>
                  <a:lnTo>
                    <a:pt x="893683" y="58501"/>
                  </a:lnTo>
                  <a:lnTo>
                    <a:pt x="933158" y="78633"/>
                  </a:lnTo>
                  <a:lnTo>
                    <a:pt x="970967" y="101406"/>
                  </a:lnTo>
                  <a:lnTo>
                    <a:pt x="1006988" y="126698"/>
                  </a:lnTo>
                  <a:lnTo>
                    <a:pt x="1041100" y="154389"/>
                  </a:lnTo>
                  <a:lnTo>
                    <a:pt x="1073181" y="184356"/>
                  </a:lnTo>
                  <a:lnTo>
                    <a:pt x="1103110" y="216477"/>
                  </a:lnTo>
                  <a:lnTo>
                    <a:pt x="1130766" y="250632"/>
                  </a:lnTo>
                  <a:lnTo>
                    <a:pt x="1156026" y="286697"/>
                  </a:lnTo>
                  <a:lnTo>
                    <a:pt x="1178770" y="324552"/>
                  </a:lnTo>
                  <a:lnTo>
                    <a:pt x="1198875" y="364074"/>
                  </a:lnTo>
                  <a:lnTo>
                    <a:pt x="1216221" y="405142"/>
                  </a:lnTo>
                  <a:lnTo>
                    <a:pt x="1230685" y="447635"/>
                  </a:lnTo>
                  <a:lnTo>
                    <a:pt x="1242147" y="491430"/>
                  </a:lnTo>
                  <a:lnTo>
                    <a:pt x="1250484" y="536405"/>
                  </a:lnTo>
                  <a:lnTo>
                    <a:pt x="1255575" y="582440"/>
                  </a:lnTo>
                  <a:lnTo>
                    <a:pt x="1257300" y="629412"/>
                  </a:lnTo>
                  <a:lnTo>
                    <a:pt x="1255575" y="676383"/>
                  </a:lnTo>
                  <a:lnTo>
                    <a:pt x="1250484" y="722418"/>
                  </a:lnTo>
                  <a:lnTo>
                    <a:pt x="1242147" y="767393"/>
                  </a:lnTo>
                  <a:lnTo>
                    <a:pt x="1230685" y="811188"/>
                  </a:lnTo>
                  <a:lnTo>
                    <a:pt x="1216221" y="853681"/>
                  </a:lnTo>
                  <a:lnTo>
                    <a:pt x="1198875" y="894749"/>
                  </a:lnTo>
                  <a:lnTo>
                    <a:pt x="1178770" y="934271"/>
                  </a:lnTo>
                  <a:lnTo>
                    <a:pt x="1156026" y="972126"/>
                  </a:lnTo>
                  <a:lnTo>
                    <a:pt x="1130766" y="1008191"/>
                  </a:lnTo>
                  <a:lnTo>
                    <a:pt x="1103110" y="1042346"/>
                  </a:lnTo>
                  <a:lnTo>
                    <a:pt x="1073181" y="1074467"/>
                  </a:lnTo>
                  <a:lnTo>
                    <a:pt x="1041100" y="1104434"/>
                  </a:lnTo>
                  <a:lnTo>
                    <a:pt x="1006988" y="1132125"/>
                  </a:lnTo>
                  <a:lnTo>
                    <a:pt x="970967" y="1157417"/>
                  </a:lnTo>
                  <a:lnTo>
                    <a:pt x="933158" y="1180190"/>
                  </a:lnTo>
                  <a:lnTo>
                    <a:pt x="893683" y="1200322"/>
                  </a:lnTo>
                  <a:lnTo>
                    <a:pt x="852663" y="1217690"/>
                  </a:lnTo>
                  <a:lnTo>
                    <a:pt x="810221" y="1232174"/>
                  </a:lnTo>
                  <a:lnTo>
                    <a:pt x="766477" y="1243650"/>
                  </a:lnTo>
                  <a:lnTo>
                    <a:pt x="721552" y="1251999"/>
                  </a:lnTo>
                  <a:lnTo>
                    <a:pt x="675569" y="1257097"/>
                  </a:lnTo>
                  <a:lnTo>
                    <a:pt x="628650" y="1258824"/>
                  </a:lnTo>
                  <a:lnTo>
                    <a:pt x="581730" y="1257097"/>
                  </a:lnTo>
                  <a:lnTo>
                    <a:pt x="535747" y="1251999"/>
                  </a:lnTo>
                  <a:lnTo>
                    <a:pt x="490822" y="1243650"/>
                  </a:lnTo>
                  <a:lnTo>
                    <a:pt x="447078" y="1232174"/>
                  </a:lnTo>
                  <a:lnTo>
                    <a:pt x="404636" y="1217690"/>
                  </a:lnTo>
                  <a:lnTo>
                    <a:pt x="363616" y="1200322"/>
                  </a:lnTo>
                  <a:lnTo>
                    <a:pt x="324141" y="1180190"/>
                  </a:lnTo>
                  <a:lnTo>
                    <a:pt x="286332" y="1157417"/>
                  </a:lnTo>
                  <a:lnTo>
                    <a:pt x="250311" y="1132125"/>
                  </a:lnTo>
                  <a:lnTo>
                    <a:pt x="216199" y="1104434"/>
                  </a:lnTo>
                  <a:lnTo>
                    <a:pt x="184118" y="1074467"/>
                  </a:lnTo>
                  <a:lnTo>
                    <a:pt x="154189" y="1042346"/>
                  </a:lnTo>
                  <a:lnTo>
                    <a:pt x="126533" y="1008191"/>
                  </a:lnTo>
                  <a:lnTo>
                    <a:pt x="101273" y="972126"/>
                  </a:lnTo>
                  <a:lnTo>
                    <a:pt x="78529" y="934271"/>
                  </a:lnTo>
                  <a:lnTo>
                    <a:pt x="58424" y="894749"/>
                  </a:lnTo>
                  <a:lnTo>
                    <a:pt x="41078" y="853681"/>
                  </a:lnTo>
                  <a:lnTo>
                    <a:pt x="26614" y="811188"/>
                  </a:lnTo>
                  <a:lnTo>
                    <a:pt x="15152" y="767393"/>
                  </a:lnTo>
                  <a:lnTo>
                    <a:pt x="6815" y="722418"/>
                  </a:lnTo>
                  <a:lnTo>
                    <a:pt x="1724" y="676383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47316" y="1805940"/>
              <a:ext cx="941832" cy="941831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761" y="3913632"/>
            <a:ext cx="5996940" cy="379730"/>
            <a:chOff x="761" y="3913632"/>
            <a:chExt cx="5996940" cy="379730"/>
          </a:xfrm>
        </p:grpSpPr>
        <p:sp>
          <p:nvSpPr>
            <p:cNvPr id="41" name="object 41"/>
            <p:cNvSpPr/>
            <p:nvPr/>
          </p:nvSpPr>
          <p:spPr>
            <a:xfrm>
              <a:off x="2282189" y="4269486"/>
              <a:ext cx="3715385" cy="0"/>
            </a:xfrm>
            <a:custGeom>
              <a:avLst/>
              <a:gdLst/>
              <a:ahLst/>
              <a:cxnLst/>
              <a:rect l="l" t="t" r="r" b="b"/>
              <a:pathLst>
                <a:path w="3715385">
                  <a:moveTo>
                    <a:pt x="0" y="0"/>
                  </a:moveTo>
                  <a:lnTo>
                    <a:pt x="3715258" y="0"/>
                  </a:lnTo>
                </a:path>
              </a:pathLst>
            </a:custGeom>
            <a:ln w="25908">
              <a:solidFill>
                <a:srgbClr val="005A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44801" y="3926586"/>
              <a:ext cx="437515" cy="353695"/>
            </a:xfrm>
            <a:custGeom>
              <a:avLst/>
              <a:gdLst/>
              <a:ahLst/>
              <a:cxnLst/>
              <a:rect l="l" t="t" r="r" b="b"/>
              <a:pathLst>
                <a:path w="437514" h="353695">
                  <a:moveTo>
                    <a:pt x="437515" y="353694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61" y="3926586"/>
              <a:ext cx="1830070" cy="0"/>
            </a:xfrm>
            <a:custGeom>
              <a:avLst/>
              <a:gdLst/>
              <a:ahLst/>
              <a:cxnLst/>
              <a:rect l="l" t="t" r="r" b="b"/>
              <a:pathLst>
                <a:path w="1830070">
                  <a:moveTo>
                    <a:pt x="0" y="0"/>
                  </a:moveTo>
                  <a:lnTo>
                    <a:pt x="183007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Slide Number Placeholder 4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7958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475" y="5396788"/>
            <a:ext cx="731519" cy="2438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6828" y="5396788"/>
            <a:ext cx="917448" cy="24384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997702" y="3896105"/>
            <a:ext cx="781685" cy="373380"/>
          </a:xfrm>
          <a:custGeom>
            <a:avLst/>
            <a:gdLst/>
            <a:ahLst/>
            <a:cxnLst/>
            <a:rect l="l" t="t" r="r" b="b"/>
            <a:pathLst>
              <a:path w="781684" h="373379">
                <a:moveTo>
                  <a:pt x="0" y="373126"/>
                </a:moveTo>
                <a:lnTo>
                  <a:pt x="781430" y="0"/>
                </a:lnTo>
              </a:path>
            </a:pathLst>
          </a:custGeom>
          <a:ln w="25908">
            <a:solidFill>
              <a:srgbClr val="CACA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459735" y="549859"/>
            <a:ext cx="7419975" cy="549275"/>
            <a:chOff x="2459735" y="549859"/>
            <a:chExt cx="7419975" cy="5492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9735" y="549859"/>
              <a:ext cx="747522" cy="5489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8083" y="549859"/>
              <a:ext cx="1782064" cy="5489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7389" y="549859"/>
              <a:ext cx="5361940" cy="548944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6779514" y="3896105"/>
            <a:ext cx="715645" cy="0"/>
          </a:xfrm>
          <a:custGeom>
            <a:avLst/>
            <a:gdLst/>
            <a:ahLst/>
            <a:cxnLst/>
            <a:rect l="l" t="t" r="r" b="b"/>
            <a:pathLst>
              <a:path w="715645">
                <a:moveTo>
                  <a:pt x="0" y="0"/>
                </a:moveTo>
                <a:lnTo>
                  <a:pt x="715390" y="0"/>
                </a:lnTo>
              </a:path>
            </a:pathLst>
          </a:custGeom>
          <a:ln w="25908">
            <a:solidFill>
              <a:srgbClr val="C43A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24611" y="6482181"/>
            <a:ext cx="9853295" cy="152400"/>
            <a:chOff x="324611" y="6482181"/>
            <a:chExt cx="9853295" cy="15240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611" y="6482181"/>
              <a:ext cx="665479" cy="152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543" y="6482181"/>
              <a:ext cx="3481070" cy="152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7558" y="6482181"/>
              <a:ext cx="106679" cy="152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0897" y="6482181"/>
              <a:ext cx="3589401" cy="1524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16291" y="6482181"/>
              <a:ext cx="103631" cy="152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68106" y="6482181"/>
              <a:ext cx="346011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56396" y="6482181"/>
              <a:ext cx="103631" cy="1524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8213" y="6482181"/>
              <a:ext cx="491159" cy="1524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37980" y="6482181"/>
              <a:ext cx="106679" cy="152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91320" y="6482181"/>
              <a:ext cx="189738" cy="152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17813" y="6482181"/>
              <a:ext cx="103631" cy="152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69629" y="6482181"/>
              <a:ext cx="333248" cy="1524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19565" y="6482181"/>
              <a:ext cx="162305" cy="1524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27768" y="6482181"/>
              <a:ext cx="155448" cy="1524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31401" y="6482181"/>
              <a:ext cx="272288" cy="1524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5617" y="6482181"/>
              <a:ext cx="103631" cy="1524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87432" y="6482181"/>
              <a:ext cx="490118" cy="152400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73023" y="1618488"/>
            <a:ext cx="1257300" cy="125577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989576" y="5390997"/>
            <a:ext cx="879652" cy="243840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4004309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6289547" y="2220467"/>
            <a:ext cx="1170940" cy="3420745"/>
            <a:chOff x="6289547" y="2220467"/>
            <a:chExt cx="1170940" cy="3420745"/>
          </a:xfrm>
        </p:grpSpPr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89547" y="5396788"/>
              <a:ext cx="1170774" cy="24384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761225" y="2233421"/>
              <a:ext cx="45720" cy="3117850"/>
            </a:xfrm>
            <a:custGeom>
              <a:avLst/>
              <a:gdLst/>
              <a:ahLst/>
              <a:cxnLst/>
              <a:rect l="l" t="t" r="r" b="b"/>
              <a:pathLst>
                <a:path w="45720" h="3117850">
                  <a:moveTo>
                    <a:pt x="0" y="0"/>
                  </a:moveTo>
                  <a:lnTo>
                    <a:pt x="45212" y="3117722"/>
                  </a:lnTo>
                </a:path>
              </a:pathLst>
            </a:custGeom>
            <a:ln w="25908">
              <a:solidFill>
                <a:srgbClr val="D9D9D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5310378" y="2233422"/>
            <a:ext cx="45720" cy="3112135"/>
          </a:xfrm>
          <a:custGeom>
            <a:avLst/>
            <a:gdLst/>
            <a:ahLst/>
            <a:cxnLst/>
            <a:rect l="l" t="t" r="r" b="b"/>
            <a:pathLst>
              <a:path w="45720" h="3112135">
                <a:moveTo>
                  <a:pt x="0" y="0"/>
                </a:moveTo>
                <a:lnTo>
                  <a:pt x="45212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97657" y="2233422"/>
            <a:ext cx="0" cy="3112135"/>
          </a:xfrm>
          <a:custGeom>
            <a:avLst/>
            <a:gdLst/>
            <a:ahLst/>
            <a:cxnLst/>
            <a:rect l="l" t="t" r="r" b="b"/>
            <a:pathLst>
              <a:path h="3112135">
                <a:moveTo>
                  <a:pt x="0" y="0"/>
                </a:moveTo>
                <a:lnTo>
                  <a:pt x="0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1944370" y="5396788"/>
            <a:ext cx="1383665" cy="609600"/>
            <a:chOff x="1944370" y="5396788"/>
            <a:chExt cx="1383665" cy="609600"/>
          </a:xfrm>
        </p:grpSpPr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39086" y="5396788"/>
              <a:ext cx="666495" cy="24384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28774" y="5640628"/>
              <a:ext cx="1012875" cy="18288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44370" y="5823508"/>
              <a:ext cx="1383410" cy="182880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1961388" y="1632204"/>
            <a:ext cx="1270000" cy="1271270"/>
            <a:chOff x="1961388" y="1632204"/>
            <a:chExt cx="1270000" cy="1271270"/>
          </a:xfrm>
        </p:grpSpPr>
        <p:sp>
          <p:nvSpPr>
            <p:cNvPr id="42" name="object 42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628650" y="0"/>
                  </a:moveTo>
                  <a:lnTo>
                    <a:pt x="581730" y="1726"/>
                  </a:lnTo>
                  <a:lnTo>
                    <a:pt x="535747" y="6824"/>
                  </a:lnTo>
                  <a:lnTo>
                    <a:pt x="490822" y="15173"/>
                  </a:lnTo>
                  <a:lnTo>
                    <a:pt x="447078" y="26649"/>
                  </a:lnTo>
                  <a:lnTo>
                    <a:pt x="404636" y="41133"/>
                  </a:lnTo>
                  <a:lnTo>
                    <a:pt x="363616" y="58501"/>
                  </a:lnTo>
                  <a:lnTo>
                    <a:pt x="324141" y="78633"/>
                  </a:lnTo>
                  <a:lnTo>
                    <a:pt x="286332" y="101406"/>
                  </a:lnTo>
                  <a:lnTo>
                    <a:pt x="250311" y="126698"/>
                  </a:lnTo>
                  <a:lnTo>
                    <a:pt x="216199" y="154389"/>
                  </a:lnTo>
                  <a:lnTo>
                    <a:pt x="184118" y="184356"/>
                  </a:lnTo>
                  <a:lnTo>
                    <a:pt x="154189" y="216477"/>
                  </a:lnTo>
                  <a:lnTo>
                    <a:pt x="126533" y="250632"/>
                  </a:lnTo>
                  <a:lnTo>
                    <a:pt x="101273" y="286697"/>
                  </a:lnTo>
                  <a:lnTo>
                    <a:pt x="78529" y="324552"/>
                  </a:lnTo>
                  <a:lnTo>
                    <a:pt x="58424" y="364074"/>
                  </a:lnTo>
                  <a:lnTo>
                    <a:pt x="41078" y="405142"/>
                  </a:lnTo>
                  <a:lnTo>
                    <a:pt x="26614" y="447635"/>
                  </a:lnTo>
                  <a:lnTo>
                    <a:pt x="15152" y="491430"/>
                  </a:lnTo>
                  <a:lnTo>
                    <a:pt x="6815" y="536405"/>
                  </a:lnTo>
                  <a:lnTo>
                    <a:pt x="1724" y="582440"/>
                  </a:lnTo>
                  <a:lnTo>
                    <a:pt x="0" y="629412"/>
                  </a:lnTo>
                  <a:lnTo>
                    <a:pt x="1724" y="676383"/>
                  </a:lnTo>
                  <a:lnTo>
                    <a:pt x="6815" y="722418"/>
                  </a:lnTo>
                  <a:lnTo>
                    <a:pt x="15152" y="767393"/>
                  </a:lnTo>
                  <a:lnTo>
                    <a:pt x="26614" y="811188"/>
                  </a:lnTo>
                  <a:lnTo>
                    <a:pt x="41078" y="853681"/>
                  </a:lnTo>
                  <a:lnTo>
                    <a:pt x="58424" y="894749"/>
                  </a:lnTo>
                  <a:lnTo>
                    <a:pt x="78529" y="934271"/>
                  </a:lnTo>
                  <a:lnTo>
                    <a:pt x="101273" y="972126"/>
                  </a:lnTo>
                  <a:lnTo>
                    <a:pt x="126533" y="1008191"/>
                  </a:lnTo>
                  <a:lnTo>
                    <a:pt x="154189" y="1042346"/>
                  </a:lnTo>
                  <a:lnTo>
                    <a:pt x="184118" y="1074467"/>
                  </a:lnTo>
                  <a:lnTo>
                    <a:pt x="216199" y="1104434"/>
                  </a:lnTo>
                  <a:lnTo>
                    <a:pt x="250311" y="1132125"/>
                  </a:lnTo>
                  <a:lnTo>
                    <a:pt x="286332" y="1157417"/>
                  </a:lnTo>
                  <a:lnTo>
                    <a:pt x="324141" y="1180190"/>
                  </a:lnTo>
                  <a:lnTo>
                    <a:pt x="363616" y="1200322"/>
                  </a:lnTo>
                  <a:lnTo>
                    <a:pt x="404636" y="1217690"/>
                  </a:lnTo>
                  <a:lnTo>
                    <a:pt x="447078" y="1232174"/>
                  </a:lnTo>
                  <a:lnTo>
                    <a:pt x="490822" y="1243650"/>
                  </a:lnTo>
                  <a:lnTo>
                    <a:pt x="535747" y="1251999"/>
                  </a:lnTo>
                  <a:lnTo>
                    <a:pt x="581730" y="1257097"/>
                  </a:lnTo>
                  <a:lnTo>
                    <a:pt x="628650" y="1258824"/>
                  </a:lnTo>
                  <a:lnTo>
                    <a:pt x="675569" y="1257097"/>
                  </a:lnTo>
                  <a:lnTo>
                    <a:pt x="721552" y="1251999"/>
                  </a:lnTo>
                  <a:lnTo>
                    <a:pt x="766477" y="1243650"/>
                  </a:lnTo>
                  <a:lnTo>
                    <a:pt x="810221" y="1232174"/>
                  </a:lnTo>
                  <a:lnTo>
                    <a:pt x="852663" y="1217690"/>
                  </a:lnTo>
                  <a:lnTo>
                    <a:pt x="893683" y="1200322"/>
                  </a:lnTo>
                  <a:lnTo>
                    <a:pt x="933158" y="1180190"/>
                  </a:lnTo>
                  <a:lnTo>
                    <a:pt x="970967" y="1157417"/>
                  </a:lnTo>
                  <a:lnTo>
                    <a:pt x="1006988" y="1132125"/>
                  </a:lnTo>
                  <a:lnTo>
                    <a:pt x="1041100" y="1104434"/>
                  </a:lnTo>
                  <a:lnTo>
                    <a:pt x="1073181" y="1074467"/>
                  </a:lnTo>
                  <a:lnTo>
                    <a:pt x="1103110" y="1042346"/>
                  </a:lnTo>
                  <a:lnTo>
                    <a:pt x="1130766" y="1008191"/>
                  </a:lnTo>
                  <a:lnTo>
                    <a:pt x="1156026" y="972126"/>
                  </a:lnTo>
                  <a:lnTo>
                    <a:pt x="1178770" y="934271"/>
                  </a:lnTo>
                  <a:lnTo>
                    <a:pt x="1198875" y="894749"/>
                  </a:lnTo>
                  <a:lnTo>
                    <a:pt x="1216221" y="853681"/>
                  </a:lnTo>
                  <a:lnTo>
                    <a:pt x="1230685" y="811188"/>
                  </a:lnTo>
                  <a:lnTo>
                    <a:pt x="1242147" y="767393"/>
                  </a:lnTo>
                  <a:lnTo>
                    <a:pt x="1250484" y="722418"/>
                  </a:lnTo>
                  <a:lnTo>
                    <a:pt x="1255575" y="676383"/>
                  </a:lnTo>
                  <a:lnTo>
                    <a:pt x="1257300" y="629412"/>
                  </a:lnTo>
                  <a:lnTo>
                    <a:pt x="1255575" y="582440"/>
                  </a:lnTo>
                  <a:lnTo>
                    <a:pt x="1250484" y="536405"/>
                  </a:lnTo>
                  <a:lnTo>
                    <a:pt x="1242147" y="491430"/>
                  </a:lnTo>
                  <a:lnTo>
                    <a:pt x="1230685" y="447635"/>
                  </a:lnTo>
                  <a:lnTo>
                    <a:pt x="1216221" y="405142"/>
                  </a:lnTo>
                  <a:lnTo>
                    <a:pt x="1198875" y="364074"/>
                  </a:lnTo>
                  <a:lnTo>
                    <a:pt x="1178770" y="324552"/>
                  </a:lnTo>
                  <a:lnTo>
                    <a:pt x="1156026" y="286697"/>
                  </a:lnTo>
                  <a:lnTo>
                    <a:pt x="1130766" y="250632"/>
                  </a:lnTo>
                  <a:lnTo>
                    <a:pt x="1103110" y="216477"/>
                  </a:lnTo>
                  <a:lnTo>
                    <a:pt x="1073181" y="184356"/>
                  </a:lnTo>
                  <a:lnTo>
                    <a:pt x="1041100" y="154389"/>
                  </a:lnTo>
                  <a:lnTo>
                    <a:pt x="1006988" y="126698"/>
                  </a:lnTo>
                  <a:lnTo>
                    <a:pt x="970967" y="101406"/>
                  </a:lnTo>
                  <a:lnTo>
                    <a:pt x="933158" y="78633"/>
                  </a:lnTo>
                  <a:lnTo>
                    <a:pt x="893683" y="58501"/>
                  </a:lnTo>
                  <a:lnTo>
                    <a:pt x="852663" y="41133"/>
                  </a:lnTo>
                  <a:lnTo>
                    <a:pt x="810221" y="26649"/>
                  </a:lnTo>
                  <a:lnTo>
                    <a:pt x="766477" y="15173"/>
                  </a:lnTo>
                  <a:lnTo>
                    <a:pt x="721552" y="6824"/>
                  </a:lnTo>
                  <a:lnTo>
                    <a:pt x="675569" y="1726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0" y="629412"/>
                  </a:moveTo>
                  <a:lnTo>
                    <a:pt x="1724" y="582440"/>
                  </a:lnTo>
                  <a:lnTo>
                    <a:pt x="6815" y="536405"/>
                  </a:lnTo>
                  <a:lnTo>
                    <a:pt x="15152" y="491430"/>
                  </a:lnTo>
                  <a:lnTo>
                    <a:pt x="26614" y="447635"/>
                  </a:lnTo>
                  <a:lnTo>
                    <a:pt x="41078" y="405142"/>
                  </a:lnTo>
                  <a:lnTo>
                    <a:pt x="58424" y="364074"/>
                  </a:lnTo>
                  <a:lnTo>
                    <a:pt x="78529" y="324552"/>
                  </a:lnTo>
                  <a:lnTo>
                    <a:pt x="101273" y="286697"/>
                  </a:lnTo>
                  <a:lnTo>
                    <a:pt x="126533" y="250632"/>
                  </a:lnTo>
                  <a:lnTo>
                    <a:pt x="154189" y="216477"/>
                  </a:lnTo>
                  <a:lnTo>
                    <a:pt x="184118" y="184356"/>
                  </a:lnTo>
                  <a:lnTo>
                    <a:pt x="216199" y="154389"/>
                  </a:lnTo>
                  <a:lnTo>
                    <a:pt x="250311" y="126698"/>
                  </a:lnTo>
                  <a:lnTo>
                    <a:pt x="286332" y="101406"/>
                  </a:lnTo>
                  <a:lnTo>
                    <a:pt x="324141" y="78633"/>
                  </a:lnTo>
                  <a:lnTo>
                    <a:pt x="363616" y="58501"/>
                  </a:lnTo>
                  <a:lnTo>
                    <a:pt x="404636" y="41133"/>
                  </a:lnTo>
                  <a:lnTo>
                    <a:pt x="447078" y="26649"/>
                  </a:lnTo>
                  <a:lnTo>
                    <a:pt x="490822" y="15173"/>
                  </a:lnTo>
                  <a:lnTo>
                    <a:pt x="535747" y="6824"/>
                  </a:lnTo>
                  <a:lnTo>
                    <a:pt x="581730" y="1726"/>
                  </a:lnTo>
                  <a:lnTo>
                    <a:pt x="628650" y="0"/>
                  </a:lnTo>
                  <a:lnTo>
                    <a:pt x="675569" y="1726"/>
                  </a:lnTo>
                  <a:lnTo>
                    <a:pt x="721552" y="6824"/>
                  </a:lnTo>
                  <a:lnTo>
                    <a:pt x="766477" y="15173"/>
                  </a:lnTo>
                  <a:lnTo>
                    <a:pt x="810221" y="26649"/>
                  </a:lnTo>
                  <a:lnTo>
                    <a:pt x="852663" y="41133"/>
                  </a:lnTo>
                  <a:lnTo>
                    <a:pt x="893683" y="58501"/>
                  </a:lnTo>
                  <a:lnTo>
                    <a:pt x="933158" y="78633"/>
                  </a:lnTo>
                  <a:lnTo>
                    <a:pt x="970967" y="101406"/>
                  </a:lnTo>
                  <a:lnTo>
                    <a:pt x="1006988" y="126698"/>
                  </a:lnTo>
                  <a:lnTo>
                    <a:pt x="1041100" y="154389"/>
                  </a:lnTo>
                  <a:lnTo>
                    <a:pt x="1073181" y="184356"/>
                  </a:lnTo>
                  <a:lnTo>
                    <a:pt x="1103110" y="216477"/>
                  </a:lnTo>
                  <a:lnTo>
                    <a:pt x="1130766" y="250632"/>
                  </a:lnTo>
                  <a:lnTo>
                    <a:pt x="1156026" y="286697"/>
                  </a:lnTo>
                  <a:lnTo>
                    <a:pt x="1178770" y="324552"/>
                  </a:lnTo>
                  <a:lnTo>
                    <a:pt x="1198875" y="364074"/>
                  </a:lnTo>
                  <a:lnTo>
                    <a:pt x="1216221" y="405142"/>
                  </a:lnTo>
                  <a:lnTo>
                    <a:pt x="1230685" y="447635"/>
                  </a:lnTo>
                  <a:lnTo>
                    <a:pt x="1242147" y="491430"/>
                  </a:lnTo>
                  <a:lnTo>
                    <a:pt x="1250484" y="536405"/>
                  </a:lnTo>
                  <a:lnTo>
                    <a:pt x="1255575" y="582440"/>
                  </a:lnTo>
                  <a:lnTo>
                    <a:pt x="1257300" y="629412"/>
                  </a:lnTo>
                  <a:lnTo>
                    <a:pt x="1255575" y="676383"/>
                  </a:lnTo>
                  <a:lnTo>
                    <a:pt x="1250484" y="722418"/>
                  </a:lnTo>
                  <a:lnTo>
                    <a:pt x="1242147" y="767393"/>
                  </a:lnTo>
                  <a:lnTo>
                    <a:pt x="1230685" y="811188"/>
                  </a:lnTo>
                  <a:lnTo>
                    <a:pt x="1216221" y="853681"/>
                  </a:lnTo>
                  <a:lnTo>
                    <a:pt x="1198875" y="894749"/>
                  </a:lnTo>
                  <a:lnTo>
                    <a:pt x="1178770" y="934271"/>
                  </a:lnTo>
                  <a:lnTo>
                    <a:pt x="1156026" y="972126"/>
                  </a:lnTo>
                  <a:lnTo>
                    <a:pt x="1130766" y="1008191"/>
                  </a:lnTo>
                  <a:lnTo>
                    <a:pt x="1103110" y="1042346"/>
                  </a:lnTo>
                  <a:lnTo>
                    <a:pt x="1073181" y="1074467"/>
                  </a:lnTo>
                  <a:lnTo>
                    <a:pt x="1041100" y="1104434"/>
                  </a:lnTo>
                  <a:lnTo>
                    <a:pt x="1006988" y="1132125"/>
                  </a:lnTo>
                  <a:lnTo>
                    <a:pt x="970967" y="1157417"/>
                  </a:lnTo>
                  <a:lnTo>
                    <a:pt x="933158" y="1180190"/>
                  </a:lnTo>
                  <a:lnTo>
                    <a:pt x="893683" y="1200322"/>
                  </a:lnTo>
                  <a:lnTo>
                    <a:pt x="852663" y="1217690"/>
                  </a:lnTo>
                  <a:lnTo>
                    <a:pt x="810221" y="1232174"/>
                  </a:lnTo>
                  <a:lnTo>
                    <a:pt x="766477" y="1243650"/>
                  </a:lnTo>
                  <a:lnTo>
                    <a:pt x="721552" y="1251999"/>
                  </a:lnTo>
                  <a:lnTo>
                    <a:pt x="675569" y="1257097"/>
                  </a:lnTo>
                  <a:lnTo>
                    <a:pt x="628650" y="1258824"/>
                  </a:lnTo>
                  <a:lnTo>
                    <a:pt x="581730" y="1257097"/>
                  </a:lnTo>
                  <a:lnTo>
                    <a:pt x="535747" y="1251999"/>
                  </a:lnTo>
                  <a:lnTo>
                    <a:pt x="490822" y="1243650"/>
                  </a:lnTo>
                  <a:lnTo>
                    <a:pt x="447078" y="1232174"/>
                  </a:lnTo>
                  <a:lnTo>
                    <a:pt x="404636" y="1217690"/>
                  </a:lnTo>
                  <a:lnTo>
                    <a:pt x="363616" y="1200322"/>
                  </a:lnTo>
                  <a:lnTo>
                    <a:pt x="324141" y="1180190"/>
                  </a:lnTo>
                  <a:lnTo>
                    <a:pt x="286332" y="1157417"/>
                  </a:lnTo>
                  <a:lnTo>
                    <a:pt x="250311" y="1132125"/>
                  </a:lnTo>
                  <a:lnTo>
                    <a:pt x="216199" y="1104434"/>
                  </a:lnTo>
                  <a:lnTo>
                    <a:pt x="184118" y="1074467"/>
                  </a:lnTo>
                  <a:lnTo>
                    <a:pt x="154189" y="1042346"/>
                  </a:lnTo>
                  <a:lnTo>
                    <a:pt x="126533" y="1008191"/>
                  </a:lnTo>
                  <a:lnTo>
                    <a:pt x="101273" y="972126"/>
                  </a:lnTo>
                  <a:lnTo>
                    <a:pt x="78529" y="934271"/>
                  </a:lnTo>
                  <a:lnTo>
                    <a:pt x="58424" y="894749"/>
                  </a:lnTo>
                  <a:lnTo>
                    <a:pt x="41078" y="853681"/>
                  </a:lnTo>
                  <a:lnTo>
                    <a:pt x="26614" y="811188"/>
                  </a:lnTo>
                  <a:lnTo>
                    <a:pt x="15152" y="767393"/>
                  </a:lnTo>
                  <a:lnTo>
                    <a:pt x="6815" y="722418"/>
                  </a:lnTo>
                  <a:lnTo>
                    <a:pt x="1724" y="676383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47316" y="1805940"/>
              <a:ext cx="941832" cy="941831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761" y="3913632"/>
            <a:ext cx="7493634" cy="379730"/>
            <a:chOff x="761" y="3913632"/>
            <a:chExt cx="7493634" cy="379730"/>
          </a:xfrm>
        </p:grpSpPr>
        <p:sp>
          <p:nvSpPr>
            <p:cNvPr id="46" name="object 46"/>
            <p:cNvSpPr/>
            <p:nvPr/>
          </p:nvSpPr>
          <p:spPr>
            <a:xfrm>
              <a:off x="2282189" y="4269486"/>
              <a:ext cx="5212080" cy="0"/>
            </a:xfrm>
            <a:custGeom>
              <a:avLst/>
              <a:gdLst/>
              <a:ahLst/>
              <a:cxnLst/>
              <a:rect l="l" t="t" r="r" b="b"/>
              <a:pathLst>
                <a:path w="5212080">
                  <a:moveTo>
                    <a:pt x="0" y="0"/>
                  </a:moveTo>
                  <a:lnTo>
                    <a:pt x="5212080" y="0"/>
                  </a:lnTo>
                </a:path>
              </a:pathLst>
            </a:custGeom>
            <a:ln w="25908">
              <a:solidFill>
                <a:srgbClr val="005A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44801" y="3926586"/>
              <a:ext cx="437515" cy="353695"/>
            </a:xfrm>
            <a:custGeom>
              <a:avLst/>
              <a:gdLst/>
              <a:ahLst/>
              <a:cxnLst/>
              <a:rect l="l" t="t" r="r" b="b"/>
              <a:pathLst>
                <a:path w="437514" h="353695">
                  <a:moveTo>
                    <a:pt x="437515" y="353694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1" y="3926586"/>
              <a:ext cx="1830070" cy="0"/>
            </a:xfrm>
            <a:custGeom>
              <a:avLst/>
              <a:gdLst/>
              <a:ahLst/>
              <a:cxnLst/>
              <a:rect l="l" t="t" r="r" b="b"/>
              <a:pathLst>
                <a:path w="1830070">
                  <a:moveTo>
                    <a:pt x="0" y="0"/>
                  </a:moveTo>
                  <a:lnTo>
                    <a:pt x="183007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Slide Number Placeholder 4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7958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475" y="5396788"/>
            <a:ext cx="731519" cy="2438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6828" y="5396788"/>
            <a:ext cx="917448" cy="24384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997702" y="3896105"/>
            <a:ext cx="781685" cy="373380"/>
          </a:xfrm>
          <a:custGeom>
            <a:avLst/>
            <a:gdLst/>
            <a:ahLst/>
            <a:cxnLst/>
            <a:rect l="l" t="t" r="r" b="b"/>
            <a:pathLst>
              <a:path w="781684" h="373379">
                <a:moveTo>
                  <a:pt x="0" y="373126"/>
                </a:moveTo>
                <a:lnTo>
                  <a:pt x="781430" y="0"/>
                </a:lnTo>
              </a:path>
            </a:pathLst>
          </a:custGeom>
          <a:ln w="25908">
            <a:solidFill>
              <a:srgbClr val="CACA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5685" y="3516629"/>
            <a:ext cx="774065" cy="0"/>
          </a:xfrm>
          <a:custGeom>
            <a:avLst/>
            <a:gdLst/>
            <a:ahLst/>
            <a:cxnLst/>
            <a:rect l="l" t="t" r="r" b="b"/>
            <a:pathLst>
              <a:path w="774065">
                <a:moveTo>
                  <a:pt x="0" y="0"/>
                </a:moveTo>
                <a:lnTo>
                  <a:pt x="773938" y="0"/>
                </a:lnTo>
              </a:path>
            </a:pathLst>
          </a:custGeom>
          <a:ln w="25908">
            <a:solidFill>
              <a:srgbClr val="779F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459735" y="549859"/>
            <a:ext cx="7419975" cy="549275"/>
            <a:chOff x="2459735" y="549859"/>
            <a:chExt cx="7419975" cy="5492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9735" y="549859"/>
              <a:ext cx="747522" cy="5489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8083" y="549859"/>
              <a:ext cx="1782064" cy="5489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7389" y="549859"/>
              <a:ext cx="5361940" cy="548944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6779514" y="3896105"/>
            <a:ext cx="1376680" cy="0"/>
          </a:xfrm>
          <a:custGeom>
            <a:avLst/>
            <a:gdLst/>
            <a:ahLst/>
            <a:cxnLst/>
            <a:rect l="l" t="t" r="r" b="b"/>
            <a:pathLst>
              <a:path w="1376679">
                <a:moveTo>
                  <a:pt x="0" y="0"/>
                </a:moveTo>
                <a:lnTo>
                  <a:pt x="1376426" y="0"/>
                </a:lnTo>
              </a:path>
            </a:pathLst>
          </a:custGeom>
          <a:ln w="25908">
            <a:solidFill>
              <a:srgbClr val="C43A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324611" y="6482181"/>
            <a:ext cx="9853295" cy="152400"/>
            <a:chOff x="324611" y="6482181"/>
            <a:chExt cx="9853295" cy="15240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611" y="6482181"/>
              <a:ext cx="665479" cy="152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543" y="6482181"/>
              <a:ext cx="3481070" cy="152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7558" y="6482181"/>
              <a:ext cx="106679" cy="1524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0897" y="6482181"/>
              <a:ext cx="3589401" cy="152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16291" y="6482181"/>
              <a:ext cx="103631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68106" y="6482181"/>
              <a:ext cx="346011" cy="1524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56396" y="6482181"/>
              <a:ext cx="103631" cy="1524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8213" y="6482181"/>
              <a:ext cx="491159" cy="152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37980" y="6482181"/>
              <a:ext cx="106679" cy="152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91320" y="6482181"/>
              <a:ext cx="189738" cy="152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17813" y="6482181"/>
              <a:ext cx="103631" cy="1524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69629" y="6482181"/>
              <a:ext cx="333248" cy="1524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19565" y="6482181"/>
              <a:ext cx="162305" cy="1524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27768" y="6482181"/>
              <a:ext cx="155448" cy="1524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31401" y="6482181"/>
              <a:ext cx="272288" cy="1524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5617" y="6482181"/>
              <a:ext cx="103631" cy="1524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87432" y="6482181"/>
              <a:ext cx="490118" cy="152400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73023" y="1618488"/>
            <a:ext cx="1257300" cy="125577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989576" y="5390997"/>
            <a:ext cx="879652" cy="243840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4004309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6289547" y="2220467"/>
            <a:ext cx="1170940" cy="3420745"/>
            <a:chOff x="6289547" y="2220467"/>
            <a:chExt cx="1170940" cy="3420745"/>
          </a:xfrm>
        </p:grpSpPr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89547" y="5396788"/>
              <a:ext cx="1170774" cy="24384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761225" y="2233421"/>
              <a:ext cx="45720" cy="3117850"/>
            </a:xfrm>
            <a:custGeom>
              <a:avLst/>
              <a:gdLst/>
              <a:ahLst/>
              <a:cxnLst/>
              <a:rect l="l" t="t" r="r" b="b"/>
              <a:pathLst>
                <a:path w="45720" h="3117850">
                  <a:moveTo>
                    <a:pt x="0" y="0"/>
                  </a:moveTo>
                  <a:lnTo>
                    <a:pt x="45212" y="3117722"/>
                  </a:lnTo>
                </a:path>
              </a:pathLst>
            </a:custGeom>
            <a:ln w="25908">
              <a:solidFill>
                <a:srgbClr val="D9D9D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5310378" y="2233422"/>
            <a:ext cx="45720" cy="3112135"/>
          </a:xfrm>
          <a:custGeom>
            <a:avLst/>
            <a:gdLst/>
            <a:ahLst/>
            <a:cxnLst/>
            <a:rect l="l" t="t" r="r" b="b"/>
            <a:pathLst>
              <a:path w="45720" h="3112135">
                <a:moveTo>
                  <a:pt x="0" y="0"/>
                </a:moveTo>
                <a:lnTo>
                  <a:pt x="45212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97657" y="2233422"/>
            <a:ext cx="0" cy="3112135"/>
          </a:xfrm>
          <a:custGeom>
            <a:avLst/>
            <a:gdLst/>
            <a:ahLst/>
            <a:cxnLst/>
            <a:rect l="l" t="t" r="r" b="b"/>
            <a:pathLst>
              <a:path h="3112135">
                <a:moveTo>
                  <a:pt x="0" y="0"/>
                </a:moveTo>
                <a:lnTo>
                  <a:pt x="0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7536180" y="1632204"/>
            <a:ext cx="1402715" cy="4003040"/>
            <a:chOff x="7536180" y="1632204"/>
            <a:chExt cx="1402715" cy="4003040"/>
          </a:xfrm>
        </p:grpSpPr>
        <p:sp>
          <p:nvSpPr>
            <p:cNvPr id="39" name="object 39"/>
            <p:cNvSpPr/>
            <p:nvPr/>
          </p:nvSpPr>
          <p:spPr>
            <a:xfrm>
              <a:off x="8155686" y="2233422"/>
              <a:ext cx="45720" cy="3112135"/>
            </a:xfrm>
            <a:custGeom>
              <a:avLst/>
              <a:gdLst/>
              <a:ahLst/>
              <a:cxnLst/>
              <a:rect l="l" t="t" r="r" b="b"/>
              <a:pathLst>
                <a:path w="45720" h="3112135">
                  <a:moveTo>
                    <a:pt x="0" y="0"/>
                  </a:moveTo>
                  <a:lnTo>
                    <a:pt x="45212" y="3112008"/>
                  </a:lnTo>
                </a:path>
              </a:pathLst>
            </a:custGeom>
            <a:ln w="25908">
              <a:solidFill>
                <a:srgbClr val="D9D9D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542276" y="1638300"/>
              <a:ext cx="1259205" cy="1259205"/>
            </a:xfrm>
            <a:custGeom>
              <a:avLst/>
              <a:gdLst/>
              <a:ahLst/>
              <a:cxnLst/>
              <a:rect l="l" t="t" r="r" b="b"/>
              <a:pathLst>
                <a:path w="1259204" h="1259205">
                  <a:moveTo>
                    <a:pt x="629412" y="0"/>
                  </a:moveTo>
                  <a:lnTo>
                    <a:pt x="582440" y="1726"/>
                  </a:lnTo>
                  <a:lnTo>
                    <a:pt x="536405" y="6824"/>
                  </a:lnTo>
                  <a:lnTo>
                    <a:pt x="491430" y="15173"/>
                  </a:lnTo>
                  <a:lnTo>
                    <a:pt x="447635" y="26649"/>
                  </a:lnTo>
                  <a:lnTo>
                    <a:pt x="405142" y="41133"/>
                  </a:lnTo>
                  <a:lnTo>
                    <a:pt x="364074" y="58501"/>
                  </a:lnTo>
                  <a:lnTo>
                    <a:pt x="324552" y="78633"/>
                  </a:lnTo>
                  <a:lnTo>
                    <a:pt x="286697" y="101406"/>
                  </a:lnTo>
                  <a:lnTo>
                    <a:pt x="250632" y="126698"/>
                  </a:lnTo>
                  <a:lnTo>
                    <a:pt x="216477" y="154389"/>
                  </a:lnTo>
                  <a:lnTo>
                    <a:pt x="184356" y="184356"/>
                  </a:lnTo>
                  <a:lnTo>
                    <a:pt x="154389" y="216477"/>
                  </a:lnTo>
                  <a:lnTo>
                    <a:pt x="126698" y="250632"/>
                  </a:lnTo>
                  <a:lnTo>
                    <a:pt x="101406" y="286697"/>
                  </a:lnTo>
                  <a:lnTo>
                    <a:pt x="78633" y="324552"/>
                  </a:lnTo>
                  <a:lnTo>
                    <a:pt x="58501" y="364074"/>
                  </a:lnTo>
                  <a:lnTo>
                    <a:pt x="41133" y="405142"/>
                  </a:lnTo>
                  <a:lnTo>
                    <a:pt x="26649" y="447635"/>
                  </a:lnTo>
                  <a:lnTo>
                    <a:pt x="15173" y="491430"/>
                  </a:lnTo>
                  <a:lnTo>
                    <a:pt x="6824" y="536405"/>
                  </a:lnTo>
                  <a:lnTo>
                    <a:pt x="1726" y="582440"/>
                  </a:lnTo>
                  <a:lnTo>
                    <a:pt x="0" y="629412"/>
                  </a:lnTo>
                  <a:lnTo>
                    <a:pt x="1726" y="676383"/>
                  </a:lnTo>
                  <a:lnTo>
                    <a:pt x="6824" y="722418"/>
                  </a:lnTo>
                  <a:lnTo>
                    <a:pt x="15173" y="767393"/>
                  </a:lnTo>
                  <a:lnTo>
                    <a:pt x="26649" y="811188"/>
                  </a:lnTo>
                  <a:lnTo>
                    <a:pt x="41133" y="853681"/>
                  </a:lnTo>
                  <a:lnTo>
                    <a:pt x="58501" y="894749"/>
                  </a:lnTo>
                  <a:lnTo>
                    <a:pt x="78633" y="934271"/>
                  </a:lnTo>
                  <a:lnTo>
                    <a:pt x="101406" y="972126"/>
                  </a:lnTo>
                  <a:lnTo>
                    <a:pt x="126698" y="1008191"/>
                  </a:lnTo>
                  <a:lnTo>
                    <a:pt x="154389" y="1042346"/>
                  </a:lnTo>
                  <a:lnTo>
                    <a:pt x="184356" y="1074467"/>
                  </a:lnTo>
                  <a:lnTo>
                    <a:pt x="216477" y="1104434"/>
                  </a:lnTo>
                  <a:lnTo>
                    <a:pt x="250632" y="1132125"/>
                  </a:lnTo>
                  <a:lnTo>
                    <a:pt x="286697" y="1157417"/>
                  </a:lnTo>
                  <a:lnTo>
                    <a:pt x="324552" y="1180190"/>
                  </a:lnTo>
                  <a:lnTo>
                    <a:pt x="364074" y="1200322"/>
                  </a:lnTo>
                  <a:lnTo>
                    <a:pt x="405142" y="1217690"/>
                  </a:lnTo>
                  <a:lnTo>
                    <a:pt x="447635" y="1232174"/>
                  </a:lnTo>
                  <a:lnTo>
                    <a:pt x="491430" y="1243650"/>
                  </a:lnTo>
                  <a:lnTo>
                    <a:pt x="536405" y="1251999"/>
                  </a:lnTo>
                  <a:lnTo>
                    <a:pt x="582440" y="1257097"/>
                  </a:lnTo>
                  <a:lnTo>
                    <a:pt x="629412" y="1258824"/>
                  </a:lnTo>
                  <a:lnTo>
                    <a:pt x="676383" y="1257097"/>
                  </a:lnTo>
                  <a:lnTo>
                    <a:pt x="722418" y="1251999"/>
                  </a:lnTo>
                  <a:lnTo>
                    <a:pt x="767393" y="1243650"/>
                  </a:lnTo>
                  <a:lnTo>
                    <a:pt x="811188" y="1232174"/>
                  </a:lnTo>
                  <a:lnTo>
                    <a:pt x="853681" y="1217690"/>
                  </a:lnTo>
                  <a:lnTo>
                    <a:pt x="894749" y="1200322"/>
                  </a:lnTo>
                  <a:lnTo>
                    <a:pt x="934271" y="1180190"/>
                  </a:lnTo>
                  <a:lnTo>
                    <a:pt x="972126" y="1157417"/>
                  </a:lnTo>
                  <a:lnTo>
                    <a:pt x="1008191" y="1132125"/>
                  </a:lnTo>
                  <a:lnTo>
                    <a:pt x="1042346" y="1104434"/>
                  </a:lnTo>
                  <a:lnTo>
                    <a:pt x="1074467" y="1074467"/>
                  </a:lnTo>
                  <a:lnTo>
                    <a:pt x="1104434" y="1042346"/>
                  </a:lnTo>
                  <a:lnTo>
                    <a:pt x="1132125" y="1008191"/>
                  </a:lnTo>
                  <a:lnTo>
                    <a:pt x="1157417" y="972126"/>
                  </a:lnTo>
                  <a:lnTo>
                    <a:pt x="1180190" y="934271"/>
                  </a:lnTo>
                  <a:lnTo>
                    <a:pt x="1200322" y="894749"/>
                  </a:lnTo>
                  <a:lnTo>
                    <a:pt x="1217690" y="853681"/>
                  </a:lnTo>
                  <a:lnTo>
                    <a:pt x="1232174" y="811188"/>
                  </a:lnTo>
                  <a:lnTo>
                    <a:pt x="1243650" y="767393"/>
                  </a:lnTo>
                  <a:lnTo>
                    <a:pt x="1251999" y="722418"/>
                  </a:lnTo>
                  <a:lnTo>
                    <a:pt x="1257097" y="676383"/>
                  </a:lnTo>
                  <a:lnTo>
                    <a:pt x="1258824" y="629412"/>
                  </a:lnTo>
                  <a:lnTo>
                    <a:pt x="1257097" y="582440"/>
                  </a:lnTo>
                  <a:lnTo>
                    <a:pt x="1251999" y="536405"/>
                  </a:lnTo>
                  <a:lnTo>
                    <a:pt x="1243650" y="491430"/>
                  </a:lnTo>
                  <a:lnTo>
                    <a:pt x="1232174" y="447635"/>
                  </a:lnTo>
                  <a:lnTo>
                    <a:pt x="1217690" y="405142"/>
                  </a:lnTo>
                  <a:lnTo>
                    <a:pt x="1200322" y="364074"/>
                  </a:lnTo>
                  <a:lnTo>
                    <a:pt x="1180190" y="324552"/>
                  </a:lnTo>
                  <a:lnTo>
                    <a:pt x="1157417" y="286697"/>
                  </a:lnTo>
                  <a:lnTo>
                    <a:pt x="1132125" y="250632"/>
                  </a:lnTo>
                  <a:lnTo>
                    <a:pt x="1104434" y="216477"/>
                  </a:lnTo>
                  <a:lnTo>
                    <a:pt x="1074467" y="184356"/>
                  </a:lnTo>
                  <a:lnTo>
                    <a:pt x="1042346" y="154389"/>
                  </a:lnTo>
                  <a:lnTo>
                    <a:pt x="1008191" y="126698"/>
                  </a:lnTo>
                  <a:lnTo>
                    <a:pt x="972126" y="101406"/>
                  </a:lnTo>
                  <a:lnTo>
                    <a:pt x="934271" y="78633"/>
                  </a:lnTo>
                  <a:lnTo>
                    <a:pt x="894749" y="58501"/>
                  </a:lnTo>
                  <a:lnTo>
                    <a:pt x="853681" y="41133"/>
                  </a:lnTo>
                  <a:lnTo>
                    <a:pt x="811188" y="26649"/>
                  </a:lnTo>
                  <a:lnTo>
                    <a:pt x="767393" y="15173"/>
                  </a:lnTo>
                  <a:lnTo>
                    <a:pt x="722418" y="6824"/>
                  </a:lnTo>
                  <a:lnTo>
                    <a:pt x="676383" y="1726"/>
                  </a:lnTo>
                  <a:lnTo>
                    <a:pt x="629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42276" y="1638300"/>
              <a:ext cx="1259205" cy="1259205"/>
            </a:xfrm>
            <a:custGeom>
              <a:avLst/>
              <a:gdLst/>
              <a:ahLst/>
              <a:cxnLst/>
              <a:rect l="l" t="t" r="r" b="b"/>
              <a:pathLst>
                <a:path w="1259204" h="1259205">
                  <a:moveTo>
                    <a:pt x="0" y="629412"/>
                  </a:moveTo>
                  <a:lnTo>
                    <a:pt x="1726" y="582440"/>
                  </a:lnTo>
                  <a:lnTo>
                    <a:pt x="6824" y="536405"/>
                  </a:lnTo>
                  <a:lnTo>
                    <a:pt x="15173" y="491430"/>
                  </a:lnTo>
                  <a:lnTo>
                    <a:pt x="26649" y="447635"/>
                  </a:lnTo>
                  <a:lnTo>
                    <a:pt x="41133" y="405142"/>
                  </a:lnTo>
                  <a:lnTo>
                    <a:pt x="58501" y="364074"/>
                  </a:lnTo>
                  <a:lnTo>
                    <a:pt x="78633" y="324552"/>
                  </a:lnTo>
                  <a:lnTo>
                    <a:pt x="101406" y="286697"/>
                  </a:lnTo>
                  <a:lnTo>
                    <a:pt x="126698" y="250632"/>
                  </a:lnTo>
                  <a:lnTo>
                    <a:pt x="154389" y="216477"/>
                  </a:lnTo>
                  <a:lnTo>
                    <a:pt x="184356" y="184356"/>
                  </a:lnTo>
                  <a:lnTo>
                    <a:pt x="216477" y="154389"/>
                  </a:lnTo>
                  <a:lnTo>
                    <a:pt x="250632" y="126698"/>
                  </a:lnTo>
                  <a:lnTo>
                    <a:pt x="286697" y="101406"/>
                  </a:lnTo>
                  <a:lnTo>
                    <a:pt x="324552" y="78633"/>
                  </a:lnTo>
                  <a:lnTo>
                    <a:pt x="364074" y="58501"/>
                  </a:lnTo>
                  <a:lnTo>
                    <a:pt x="405142" y="41133"/>
                  </a:lnTo>
                  <a:lnTo>
                    <a:pt x="447635" y="26649"/>
                  </a:lnTo>
                  <a:lnTo>
                    <a:pt x="491430" y="15173"/>
                  </a:lnTo>
                  <a:lnTo>
                    <a:pt x="536405" y="6824"/>
                  </a:lnTo>
                  <a:lnTo>
                    <a:pt x="582440" y="1726"/>
                  </a:lnTo>
                  <a:lnTo>
                    <a:pt x="629412" y="0"/>
                  </a:lnTo>
                  <a:lnTo>
                    <a:pt x="676383" y="1726"/>
                  </a:lnTo>
                  <a:lnTo>
                    <a:pt x="722418" y="6824"/>
                  </a:lnTo>
                  <a:lnTo>
                    <a:pt x="767393" y="15173"/>
                  </a:lnTo>
                  <a:lnTo>
                    <a:pt x="811188" y="26649"/>
                  </a:lnTo>
                  <a:lnTo>
                    <a:pt x="853681" y="41133"/>
                  </a:lnTo>
                  <a:lnTo>
                    <a:pt x="894749" y="58501"/>
                  </a:lnTo>
                  <a:lnTo>
                    <a:pt x="934271" y="78633"/>
                  </a:lnTo>
                  <a:lnTo>
                    <a:pt x="972126" y="101406"/>
                  </a:lnTo>
                  <a:lnTo>
                    <a:pt x="1008191" y="126698"/>
                  </a:lnTo>
                  <a:lnTo>
                    <a:pt x="1042346" y="154389"/>
                  </a:lnTo>
                  <a:lnTo>
                    <a:pt x="1074467" y="184356"/>
                  </a:lnTo>
                  <a:lnTo>
                    <a:pt x="1104434" y="216477"/>
                  </a:lnTo>
                  <a:lnTo>
                    <a:pt x="1132125" y="250632"/>
                  </a:lnTo>
                  <a:lnTo>
                    <a:pt x="1157417" y="286697"/>
                  </a:lnTo>
                  <a:lnTo>
                    <a:pt x="1180190" y="324552"/>
                  </a:lnTo>
                  <a:lnTo>
                    <a:pt x="1200322" y="364074"/>
                  </a:lnTo>
                  <a:lnTo>
                    <a:pt x="1217690" y="405142"/>
                  </a:lnTo>
                  <a:lnTo>
                    <a:pt x="1232174" y="447635"/>
                  </a:lnTo>
                  <a:lnTo>
                    <a:pt x="1243650" y="491430"/>
                  </a:lnTo>
                  <a:lnTo>
                    <a:pt x="1251999" y="536405"/>
                  </a:lnTo>
                  <a:lnTo>
                    <a:pt x="1257097" y="582440"/>
                  </a:lnTo>
                  <a:lnTo>
                    <a:pt x="1258824" y="629412"/>
                  </a:lnTo>
                  <a:lnTo>
                    <a:pt x="1257097" y="676383"/>
                  </a:lnTo>
                  <a:lnTo>
                    <a:pt x="1251999" y="722418"/>
                  </a:lnTo>
                  <a:lnTo>
                    <a:pt x="1243650" y="767393"/>
                  </a:lnTo>
                  <a:lnTo>
                    <a:pt x="1232174" y="811188"/>
                  </a:lnTo>
                  <a:lnTo>
                    <a:pt x="1217690" y="853681"/>
                  </a:lnTo>
                  <a:lnTo>
                    <a:pt x="1200322" y="894749"/>
                  </a:lnTo>
                  <a:lnTo>
                    <a:pt x="1180190" y="934271"/>
                  </a:lnTo>
                  <a:lnTo>
                    <a:pt x="1157417" y="972126"/>
                  </a:lnTo>
                  <a:lnTo>
                    <a:pt x="1132125" y="1008191"/>
                  </a:lnTo>
                  <a:lnTo>
                    <a:pt x="1104434" y="1042346"/>
                  </a:lnTo>
                  <a:lnTo>
                    <a:pt x="1074467" y="1074467"/>
                  </a:lnTo>
                  <a:lnTo>
                    <a:pt x="1042346" y="1104434"/>
                  </a:lnTo>
                  <a:lnTo>
                    <a:pt x="1008191" y="1132125"/>
                  </a:lnTo>
                  <a:lnTo>
                    <a:pt x="972126" y="1157417"/>
                  </a:lnTo>
                  <a:lnTo>
                    <a:pt x="934271" y="1180190"/>
                  </a:lnTo>
                  <a:lnTo>
                    <a:pt x="894749" y="1200322"/>
                  </a:lnTo>
                  <a:lnTo>
                    <a:pt x="853681" y="1217690"/>
                  </a:lnTo>
                  <a:lnTo>
                    <a:pt x="811188" y="1232174"/>
                  </a:lnTo>
                  <a:lnTo>
                    <a:pt x="767393" y="1243650"/>
                  </a:lnTo>
                  <a:lnTo>
                    <a:pt x="722418" y="1251999"/>
                  </a:lnTo>
                  <a:lnTo>
                    <a:pt x="676383" y="1257097"/>
                  </a:lnTo>
                  <a:lnTo>
                    <a:pt x="629412" y="1258824"/>
                  </a:lnTo>
                  <a:lnTo>
                    <a:pt x="582440" y="1257097"/>
                  </a:lnTo>
                  <a:lnTo>
                    <a:pt x="536405" y="1251999"/>
                  </a:lnTo>
                  <a:lnTo>
                    <a:pt x="491430" y="1243650"/>
                  </a:lnTo>
                  <a:lnTo>
                    <a:pt x="447635" y="1232174"/>
                  </a:lnTo>
                  <a:lnTo>
                    <a:pt x="405142" y="1217690"/>
                  </a:lnTo>
                  <a:lnTo>
                    <a:pt x="364074" y="1200322"/>
                  </a:lnTo>
                  <a:lnTo>
                    <a:pt x="324552" y="1180190"/>
                  </a:lnTo>
                  <a:lnTo>
                    <a:pt x="286697" y="1157417"/>
                  </a:lnTo>
                  <a:lnTo>
                    <a:pt x="250632" y="1132125"/>
                  </a:lnTo>
                  <a:lnTo>
                    <a:pt x="216477" y="1104434"/>
                  </a:lnTo>
                  <a:lnTo>
                    <a:pt x="184356" y="1074467"/>
                  </a:lnTo>
                  <a:lnTo>
                    <a:pt x="154389" y="1042346"/>
                  </a:lnTo>
                  <a:lnTo>
                    <a:pt x="126698" y="1008191"/>
                  </a:lnTo>
                  <a:lnTo>
                    <a:pt x="101406" y="972126"/>
                  </a:lnTo>
                  <a:lnTo>
                    <a:pt x="78633" y="934271"/>
                  </a:lnTo>
                  <a:lnTo>
                    <a:pt x="58501" y="894749"/>
                  </a:lnTo>
                  <a:lnTo>
                    <a:pt x="41133" y="853681"/>
                  </a:lnTo>
                  <a:lnTo>
                    <a:pt x="26649" y="811188"/>
                  </a:lnTo>
                  <a:lnTo>
                    <a:pt x="15173" y="767393"/>
                  </a:lnTo>
                  <a:lnTo>
                    <a:pt x="6824" y="722418"/>
                  </a:lnTo>
                  <a:lnTo>
                    <a:pt x="1726" y="676383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54112" y="1834896"/>
              <a:ext cx="870203" cy="87172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91374" y="5390997"/>
              <a:ext cx="1247063" cy="243840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1944370" y="5396788"/>
            <a:ext cx="1383665" cy="609600"/>
            <a:chOff x="1944370" y="5396788"/>
            <a:chExt cx="1383665" cy="609600"/>
          </a:xfrm>
        </p:grpSpPr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39086" y="5396788"/>
              <a:ext cx="666495" cy="24384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28774" y="5640628"/>
              <a:ext cx="1012875" cy="18288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44370" y="5823508"/>
              <a:ext cx="1383410" cy="182880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1961388" y="1632204"/>
            <a:ext cx="1270000" cy="1271270"/>
            <a:chOff x="1961388" y="1632204"/>
            <a:chExt cx="1270000" cy="1271270"/>
          </a:xfrm>
        </p:grpSpPr>
        <p:sp>
          <p:nvSpPr>
            <p:cNvPr id="49" name="object 49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628650" y="0"/>
                  </a:moveTo>
                  <a:lnTo>
                    <a:pt x="581730" y="1726"/>
                  </a:lnTo>
                  <a:lnTo>
                    <a:pt x="535747" y="6824"/>
                  </a:lnTo>
                  <a:lnTo>
                    <a:pt x="490822" y="15173"/>
                  </a:lnTo>
                  <a:lnTo>
                    <a:pt x="447078" y="26649"/>
                  </a:lnTo>
                  <a:lnTo>
                    <a:pt x="404636" y="41133"/>
                  </a:lnTo>
                  <a:lnTo>
                    <a:pt x="363616" y="58501"/>
                  </a:lnTo>
                  <a:lnTo>
                    <a:pt x="324141" y="78633"/>
                  </a:lnTo>
                  <a:lnTo>
                    <a:pt x="286332" y="101406"/>
                  </a:lnTo>
                  <a:lnTo>
                    <a:pt x="250311" y="126698"/>
                  </a:lnTo>
                  <a:lnTo>
                    <a:pt x="216199" y="154389"/>
                  </a:lnTo>
                  <a:lnTo>
                    <a:pt x="184118" y="184356"/>
                  </a:lnTo>
                  <a:lnTo>
                    <a:pt x="154189" y="216477"/>
                  </a:lnTo>
                  <a:lnTo>
                    <a:pt x="126533" y="250632"/>
                  </a:lnTo>
                  <a:lnTo>
                    <a:pt x="101273" y="286697"/>
                  </a:lnTo>
                  <a:lnTo>
                    <a:pt x="78529" y="324552"/>
                  </a:lnTo>
                  <a:lnTo>
                    <a:pt x="58424" y="364074"/>
                  </a:lnTo>
                  <a:lnTo>
                    <a:pt x="41078" y="405142"/>
                  </a:lnTo>
                  <a:lnTo>
                    <a:pt x="26614" y="447635"/>
                  </a:lnTo>
                  <a:lnTo>
                    <a:pt x="15152" y="491430"/>
                  </a:lnTo>
                  <a:lnTo>
                    <a:pt x="6815" y="536405"/>
                  </a:lnTo>
                  <a:lnTo>
                    <a:pt x="1724" y="582440"/>
                  </a:lnTo>
                  <a:lnTo>
                    <a:pt x="0" y="629412"/>
                  </a:lnTo>
                  <a:lnTo>
                    <a:pt x="1724" y="676383"/>
                  </a:lnTo>
                  <a:lnTo>
                    <a:pt x="6815" y="722418"/>
                  </a:lnTo>
                  <a:lnTo>
                    <a:pt x="15152" y="767393"/>
                  </a:lnTo>
                  <a:lnTo>
                    <a:pt x="26614" y="811188"/>
                  </a:lnTo>
                  <a:lnTo>
                    <a:pt x="41078" y="853681"/>
                  </a:lnTo>
                  <a:lnTo>
                    <a:pt x="58424" y="894749"/>
                  </a:lnTo>
                  <a:lnTo>
                    <a:pt x="78529" y="934271"/>
                  </a:lnTo>
                  <a:lnTo>
                    <a:pt x="101273" y="972126"/>
                  </a:lnTo>
                  <a:lnTo>
                    <a:pt x="126533" y="1008191"/>
                  </a:lnTo>
                  <a:lnTo>
                    <a:pt x="154189" y="1042346"/>
                  </a:lnTo>
                  <a:lnTo>
                    <a:pt x="184118" y="1074467"/>
                  </a:lnTo>
                  <a:lnTo>
                    <a:pt x="216199" y="1104434"/>
                  </a:lnTo>
                  <a:lnTo>
                    <a:pt x="250311" y="1132125"/>
                  </a:lnTo>
                  <a:lnTo>
                    <a:pt x="286332" y="1157417"/>
                  </a:lnTo>
                  <a:lnTo>
                    <a:pt x="324141" y="1180190"/>
                  </a:lnTo>
                  <a:lnTo>
                    <a:pt x="363616" y="1200322"/>
                  </a:lnTo>
                  <a:lnTo>
                    <a:pt x="404636" y="1217690"/>
                  </a:lnTo>
                  <a:lnTo>
                    <a:pt x="447078" y="1232174"/>
                  </a:lnTo>
                  <a:lnTo>
                    <a:pt x="490822" y="1243650"/>
                  </a:lnTo>
                  <a:lnTo>
                    <a:pt x="535747" y="1251999"/>
                  </a:lnTo>
                  <a:lnTo>
                    <a:pt x="581730" y="1257097"/>
                  </a:lnTo>
                  <a:lnTo>
                    <a:pt x="628650" y="1258824"/>
                  </a:lnTo>
                  <a:lnTo>
                    <a:pt x="675569" y="1257097"/>
                  </a:lnTo>
                  <a:lnTo>
                    <a:pt x="721552" y="1251999"/>
                  </a:lnTo>
                  <a:lnTo>
                    <a:pt x="766477" y="1243650"/>
                  </a:lnTo>
                  <a:lnTo>
                    <a:pt x="810221" y="1232174"/>
                  </a:lnTo>
                  <a:lnTo>
                    <a:pt x="852663" y="1217690"/>
                  </a:lnTo>
                  <a:lnTo>
                    <a:pt x="893683" y="1200322"/>
                  </a:lnTo>
                  <a:lnTo>
                    <a:pt x="933158" y="1180190"/>
                  </a:lnTo>
                  <a:lnTo>
                    <a:pt x="970967" y="1157417"/>
                  </a:lnTo>
                  <a:lnTo>
                    <a:pt x="1006988" y="1132125"/>
                  </a:lnTo>
                  <a:lnTo>
                    <a:pt x="1041100" y="1104434"/>
                  </a:lnTo>
                  <a:lnTo>
                    <a:pt x="1073181" y="1074467"/>
                  </a:lnTo>
                  <a:lnTo>
                    <a:pt x="1103110" y="1042346"/>
                  </a:lnTo>
                  <a:lnTo>
                    <a:pt x="1130766" y="1008191"/>
                  </a:lnTo>
                  <a:lnTo>
                    <a:pt x="1156026" y="972126"/>
                  </a:lnTo>
                  <a:lnTo>
                    <a:pt x="1178770" y="934271"/>
                  </a:lnTo>
                  <a:lnTo>
                    <a:pt x="1198875" y="894749"/>
                  </a:lnTo>
                  <a:lnTo>
                    <a:pt x="1216221" y="853681"/>
                  </a:lnTo>
                  <a:lnTo>
                    <a:pt x="1230685" y="811188"/>
                  </a:lnTo>
                  <a:lnTo>
                    <a:pt x="1242147" y="767393"/>
                  </a:lnTo>
                  <a:lnTo>
                    <a:pt x="1250484" y="722418"/>
                  </a:lnTo>
                  <a:lnTo>
                    <a:pt x="1255575" y="676383"/>
                  </a:lnTo>
                  <a:lnTo>
                    <a:pt x="1257300" y="629412"/>
                  </a:lnTo>
                  <a:lnTo>
                    <a:pt x="1255575" y="582440"/>
                  </a:lnTo>
                  <a:lnTo>
                    <a:pt x="1250484" y="536405"/>
                  </a:lnTo>
                  <a:lnTo>
                    <a:pt x="1242147" y="491430"/>
                  </a:lnTo>
                  <a:lnTo>
                    <a:pt x="1230685" y="447635"/>
                  </a:lnTo>
                  <a:lnTo>
                    <a:pt x="1216221" y="405142"/>
                  </a:lnTo>
                  <a:lnTo>
                    <a:pt x="1198875" y="364074"/>
                  </a:lnTo>
                  <a:lnTo>
                    <a:pt x="1178770" y="324552"/>
                  </a:lnTo>
                  <a:lnTo>
                    <a:pt x="1156026" y="286697"/>
                  </a:lnTo>
                  <a:lnTo>
                    <a:pt x="1130766" y="250632"/>
                  </a:lnTo>
                  <a:lnTo>
                    <a:pt x="1103110" y="216477"/>
                  </a:lnTo>
                  <a:lnTo>
                    <a:pt x="1073181" y="184356"/>
                  </a:lnTo>
                  <a:lnTo>
                    <a:pt x="1041100" y="154389"/>
                  </a:lnTo>
                  <a:lnTo>
                    <a:pt x="1006988" y="126698"/>
                  </a:lnTo>
                  <a:lnTo>
                    <a:pt x="970967" y="101406"/>
                  </a:lnTo>
                  <a:lnTo>
                    <a:pt x="933158" y="78633"/>
                  </a:lnTo>
                  <a:lnTo>
                    <a:pt x="893683" y="58501"/>
                  </a:lnTo>
                  <a:lnTo>
                    <a:pt x="852663" y="41133"/>
                  </a:lnTo>
                  <a:lnTo>
                    <a:pt x="810221" y="26649"/>
                  </a:lnTo>
                  <a:lnTo>
                    <a:pt x="766477" y="15173"/>
                  </a:lnTo>
                  <a:lnTo>
                    <a:pt x="721552" y="6824"/>
                  </a:lnTo>
                  <a:lnTo>
                    <a:pt x="675569" y="1726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0" y="629412"/>
                  </a:moveTo>
                  <a:lnTo>
                    <a:pt x="1724" y="582440"/>
                  </a:lnTo>
                  <a:lnTo>
                    <a:pt x="6815" y="536405"/>
                  </a:lnTo>
                  <a:lnTo>
                    <a:pt x="15152" y="491430"/>
                  </a:lnTo>
                  <a:lnTo>
                    <a:pt x="26614" y="447635"/>
                  </a:lnTo>
                  <a:lnTo>
                    <a:pt x="41078" y="405142"/>
                  </a:lnTo>
                  <a:lnTo>
                    <a:pt x="58424" y="364074"/>
                  </a:lnTo>
                  <a:lnTo>
                    <a:pt x="78529" y="324552"/>
                  </a:lnTo>
                  <a:lnTo>
                    <a:pt x="101273" y="286697"/>
                  </a:lnTo>
                  <a:lnTo>
                    <a:pt x="126533" y="250632"/>
                  </a:lnTo>
                  <a:lnTo>
                    <a:pt x="154189" y="216477"/>
                  </a:lnTo>
                  <a:lnTo>
                    <a:pt x="184118" y="184356"/>
                  </a:lnTo>
                  <a:lnTo>
                    <a:pt x="216199" y="154389"/>
                  </a:lnTo>
                  <a:lnTo>
                    <a:pt x="250311" y="126698"/>
                  </a:lnTo>
                  <a:lnTo>
                    <a:pt x="286332" y="101406"/>
                  </a:lnTo>
                  <a:lnTo>
                    <a:pt x="324141" y="78633"/>
                  </a:lnTo>
                  <a:lnTo>
                    <a:pt x="363616" y="58501"/>
                  </a:lnTo>
                  <a:lnTo>
                    <a:pt x="404636" y="41133"/>
                  </a:lnTo>
                  <a:lnTo>
                    <a:pt x="447078" y="26649"/>
                  </a:lnTo>
                  <a:lnTo>
                    <a:pt x="490822" y="15173"/>
                  </a:lnTo>
                  <a:lnTo>
                    <a:pt x="535747" y="6824"/>
                  </a:lnTo>
                  <a:lnTo>
                    <a:pt x="581730" y="1726"/>
                  </a:lnTo>
                  <a:lnTo>
                    <a:pt x="628650" y="0"/>
                  </a:lnTo>
                  <a:lnTo>
                    <a:pt x="675569" y="1726"/>
                  </a:lnTo>
                  <a:lnTo>
                    <a:pt x="721552" y="6824"/>
                  </a:lnTo>
                  <a:lnTo>
                    <a:pt x="766477" y="15173"/>
                  </a:lnTo>
                  <a:lnTo>
                    <a:pt x="810221" y="26649"/>
                  </a:lnTo>
                  <a:lnTo>
                    <a:pt x="852663" y="41133"/>
                  </a:lnTo>
                  <a:lnTo>
                    <a:pt x="893683" y="58501"/>
                  </a:lnTo>
                  <a:lnTo>
                    <a:pt x="933158" y="78633"/>
                  </a:lnTo>
                  <a:lnTo>
                    <a:pt x="970967" y="101406"/>
                  </a:lnTo>
                  <a:lnTo>
                    <a:pt x="1006988" y="126698"/>
                  </a:lnTo>
                  <a:lnTo>
                    <a:pt x="1041100" y="154389"/>
                  </a:lnTo>
                  <a:lnTo>
                    <a:pt x="1073181" y="184356"/>
                  </a:lnTo>
                  <a:lnTo>
                    <a:pt x="1103110" y="216477"/>
                  </a:lnTo>
                  <a:lnTo>
                    <a:pt x="1130766" y="250632"/>
                  </a:lnTo>
                  <a:lnTo>
                    <a:pt x="1156026" y="286697"/>
                  </a:lnTo>
                  <a:lnTo>
                    <a:pt x="1178770" y="324552"/>
                  </a:lnTo>
                  <a:lnTo>
                    <a:pt x="1198875" y="364074"/>
                  </a:lnTo>
                  <a:lnTo>
                    <a:pt x="1216221" y="405142"/>
                  </a:lnTo>
                  <a:lnTo>
                    <a:pt x="1230685" y="447635"/>
                  </a:lnTo>
                  <a:lnTo>
                    <a:pt x="1242147" y="491430"/>
                  </a:lnTo>
                  <a:lnTo>
                    <a:pt x="1250484" y="536405"/>
                  </a:lnTo>
                  <a:lnTo>
                    <a:pt x="1255575" y="582440"/>
                  </a:lnTo>
                  <a:lnTo>
                    <a:pt x="1257300" y="629412"/>
                  </a:lnTo>
                  <a:lnTo>
                    <a:pt x="1255575" y="676383"/>
                  </a:lnTo>
                  <a:lnTo>
                    <a:pt x="1250484" y="722418"/>
                  </a:lnTo>
                  <a:lnTo>
                    <a:pt x="1242147" y="767393"/>
                  </a:lnTo>
                  <a:lnTo>
                    <a:pt x="1230685" y="811188"/>
                  </a:lnTo>
                  <a:lnTo>
                    <a:pt x="1216221" y="853681"/>
                  </a:lnTo>
                  <a:lnTo>
                    <a:pt x="1198875" y="894749"/>
                  </a:lnTo>
                  <a:lnTo>
                    <a:pt x="1178770" y="934271"/>
                  </a:lnTo>
                  <a:lnTo>
                    <a:pt x="1156026" y="972126"/>
                  </a:lnTo>
                  <a:lnTo>
                    <a:pt x="1130766" y="1008191"/>
                  </a:lnTo>
                  <a:lnTo>
                    <a:pt x="1103110" y="1042346"/>
                  </a:lnTo>
                  <a:lnTo>
                    <a:pt x="1073181" y="1074467"/>
                  </a:lnTo>
                  <a:lnTo>
                    <a:pt x="1041100" y="1104434"/>
                  </a:lnTo>
                  <a:lnTo>
                    <a:pt x="1006988" y="1132125"/>
                  </a:lnTo>
                  <a:lnTo>
                    <a:pt x="970967" y="1157417"/>
                  </a:lnTo>
                  <a:lnTo>
                    <a:pt x="933158" y="1180190"/>
                  </a:lnTo>
                  <a:lnTo>
                    <a:pt x="893683" y="1200322"/>
                  </a:lnTo>
                  <a:lnTo>
                    <a:pt x="852663" y="1217690"/>
                  </a:lnTo>
                  <a:lnTo>
                    <a:pt x="810221" y="1232174"/>
                  </a:lnTo>
                  <a:lnTo>
                    <a:pt x="766477" y="1243650"/>
                  </a:lnTo>
                  <a:lnTo>
                    <a:pt x="721552" y="1251999"/>
                  </a:lnTo>
                  <a:lnTo>
                    <a:pt x="675569" y="1257097"/>
                  </a:lnTo>
                  <a:lnTo>
                    <a:pt x="628650" y="1258824"/>
                  </a:lnTo>
                  <a:lnTo>
                    <a:pt x="581730" y="1257097"/>
                  </a:lnTo>
                  <a:lnTo>
                    <a:pt x="535747" y="1251999"/>
                  </a:lnTo>
                  <a:lnTo>
                    <a:pt x="490822" y="1243650"/>
                  </a:lnTo>
                  <a:lnTo>
                    <a:pt x="447078" y="1232174"/>
                  </a:lnTo>
                  <a:lnTo>
                    <a:pt x="404636" y="1217690"/>
                  </a:lnTo>
                  <a:lnTo>
                    <a:pt x="363616" y="1200322"/>
                  </a:lnTo>
                  <a:lnTo>
                    <a:pt x="324141" y="1180190"/>
                  </a:lnTo>
                  <a:lnTo>
                    <a:pt x="286332" y="1157417"/>
                  </a:lnTo>
                  <a:lnTo>
                    <a:pt x="250311" y="1132125"/>
                  </a:lnTo>
                  <a:lnTo>
                    <a:pt x="216199" y="1104434"/>
                  </a:lnTo>
                  <a:lnTo>
                    <a:pt x="184118" y="1074467"/>
                  </a:lnTo>
                  <a:lnTo>
                    <a:pt x="154189" y="1042346"/>
                  </a:lnTo>
                  <a:lnTo>
                    <a:pt x="126533" y="1008191"/>
                  </a:lnTo>
                  <a:lnTo>
                    <a:pt x="101273" y="972126"/>
                  </a:lnTo>
                  <a:lnTo>
                    <a:pt x="78529" y="934271"/>
                  </a:lnTo>
                  <a:lnTo>
                    <a:pt x="58424" y="894749"/>
                  </a:lnTo>
                  <a:lnTo>
                    <a:pt x="41078" y="853681"/>
                  </a:lnTo>
                  <a:lnTo>
                    <a:pt x="26614" y="811188"/>
                  </a:lnTo>
                  <a:lnTo>
                    <a:pt x="15152" y="767393"/>
                  </a:lnTo>
                  <a:lnTo>
                    <a:pt x="6815" y="722418"/>
                  </a:lnTo>
                  <a:lnTo>
                    <a:pt x="1724" y="676383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147316" y="1805940"/>
              <a:ext cx="941832" cy="941831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761" y="3913632"/>
            <a:ext cx="8928735" cy="379730"/>
            <a:chOff x="761" y="3913632"/>
            <a:chExt cx="8928735" cy="379730"/>
          </a:xfrm>
        </p:grpSpPr>
        <p:sp>
          <p:nvSpPr>
            <p:cNvPr id="53" name="object 53"/>
            <p:cNvSpPr/>
            <p:nvPr/>
          </p:nvSpPr>
          <p:spPr>
            <a:xfrm>
              <a:off x="2282189" y="4269486"/>
              <a:ext cx="6647180" cy="0"/>
            </a:xfrm>
            <a:custGeom>
              <a:avLst/>
              <a:gdLst/>
              <a:ahLst/>
              <a:cxnLst/>
              <a:rect l="l" t="t" r="r" b="b"/>
              <a:pathLst>
                <a:path w="6647180">
                  <a:moveTo>
                    <a:pt x="0" y="0"/>
                  </a:moveTo>
                  <a:lnTo>
                    <a:pt x="6647053" y="0"/>
                  </a:lnTo>
                </a:path>
              </a:pathLst>
            </a:custGeom>
            <a:ln w="25908">
              <a:solidFill>
                <a:srgbClr val="005A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844801" y="3926586"/>
              <a:ext cx="437515" cy="353695"/>
            </a:xfrm>
            <a:custGeom>
              <a:avLst/>
              <a:gdLst/>
              <a:ahLst/>
              <a:cxnLst/>
              <a:rect l="l" t="t" r="r" b="b"/>
              <a:pathLst>
                <a:path w="437514" h="353695">
                  <a:moveTo>
                    <a:pt x="437515" y="353694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61" y="3926586"/>
              <a:ext cx="1830070" cy="0"/>
            </a:xfrm>
            <a:custGeom>
              <a:avLst/>
              <a:gdLst/>
              <a:ahLst/>
              <a:cxnLst/>
              <a:rect l="l" t="t" r="r" b="b"/>
              <a:pathLst>
                <a:path w="1830070">
                  <a:moveTo>
                    <a:pt x="0" y="0"/>
                  </a:moveTo>
                  <a:lnTo>
                    <a:pt x="183007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Slide Number Placeholder 5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7958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475" y="5396788"/>
            <a:ext cx="731519" cy="2438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6828" y="5396788"/>
            <a:ext cx="917448" cy="24384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224771" y="2220467"/>
            <a:ext cx="903605" cy="3420745"/>
            <a:chOff x="9224771" y="2220467"/>
            <a:chExt cx="903605" cy="3420745"/>
          </a:xfrm>
        </p:grpSpPr>
        <p:sp>
          <p:nvSpPr>
            <p:cNvPr id="6" name="object 6"/>
            <p:cNvSpPr/>
            <p:nvPr/>
          </p:nvSpPr>
          <p:spPr>
            <a:xfrm>
              <a:off x="9565385" y="2233421"/>
              <a:ext cx="45720" cy="3117850"/>
            </a:xfrm>
            <a:custGeom>
              <a:avLst/>
              <a:gdLst/>
              <a:ahLst/>
              <a:cxnLst/>
              <a:rect l="l" t="t" r="r" b="b"/>
              <a:pathLst>
                <a:path w="45720" h="3117850">
                  <a:moveTo>
                    <a:pt x="0" y="0"/>
                  </a:moveTo>
                  <a:lnTo>
                    <a:pt x="45212" y="3117722"/>
                  </a:lnTo>
                </a:path>
              </a:pathLst>
            </a:custGeom>
            <a:ln w="25908">
              <a:solidFill>
                <a:srgbClr val="D9D9D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24771" y="5396788"/>
              <a:ext cx="903224" cy="24384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5997702" y="3896105"/>
            <a:ext cx="781685" cy="373380"/>
          </a:xfrm>
          <a:custGeom>
            <a:avLst/>
            <a:gdLst/>
            <a:ahLst/>
            <a:cxnLst/>
            <a:rect l="l" t="t" r="r" b="b"/>
            <a:pathLst>
              <a:path w="781684" h="373379">
                <a:moveTo>
                  <a:pt x="0" y="373126"/>
                </a:moveTo>
                <a:lnTo>
                  <a:pt x="781430" y="0"/>
                </a:lnTo>
              </a:path>
            </a:pathLst>
          </a:custGeom>
          <a:ln w="25908">
            <a:solidFill>
              <a:srgbClr val="CACA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55685" y="3516629"/>
            <a:ext cx="2167890" cy="0"/>
          </a:xfrm>
          <a:custGeom>
            <a:avLst/>
            <a:gdLst/>
            <a:ahLst/>
            <a:cxnLst/>
            <a:rect l="l" t="t" r="r" b="b"/>
            <a:pathLst>
              <a:path w="2167890">
                <a:moveTo>
                  <a:pt x="0" y="0"/>
                </a:moveTo>
                <a:lnTo>
                  <a:pt x="2167763" y="0"/>
                </a:lnTo>
              </a:path>
            </a:pathLst>
          </a:custGeom>
          <a:ln w="25908">
            <a:solidFill>
              <a:srgbClr val="779F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2459735" y="549859"/>
            <a:ext cx="7419975" cy="549275"/>
            <a:chOff x="2459735" y="549859"/>
            <a:chExt cx="7419975" cy="54927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9735" y="549859"/>
              <a:ext cx="747522" cy="5489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8083" y="549859"/>
              <a:ext cx="1782064" cy="5489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17389" y="549859"/>
              <a:ext cx="5361940" cy="548944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6779514" y="3896105"/>
            <a:ext cx="1376680" cy="0"/>
          </a:xfrm>
          <a:custGeom>
            <a:avLst/>
            <a:gdLst/>
            <a:ahLst/>
            <a:cxnLst/>
            <a:rect l="l" t="t" r="r" b="b"/>
            <a:pathLst>
              <a:path w="1376679">
                <a:moveTo>
                  <a:pt x="0" y="0"/>
                </a:moveTo>
                <a:lnTo>
                  <a:pt x="1376426" y="0"/>
                </a:lnTo>
              </a:path>
            </a:pathLst>
          </a:custGeom>
          <a:ln w="25908">
            <a:solidFill>
              <a:srgbClr val="C43A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24611" y="6482181"/>
            <a:ext cx="9853295" cy="152400"/>
            <a:chOff x="324611" y="6482181"/>
            <a:chExt cx="9853295" cy="15240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611" y="6482181"/>
              <a:ext cx="665479" cy="152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543" y="6482181"/>
              <a:ext cx="3481070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37558" y="6482181"/>
              <a:ext cx="106679" cy="1524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90897" y="6482181"/>
              <a:ext cx="3589401" cy="1524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16291" y="6482181"/>
              <a:ext cx="103631" cy="152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68106" y="6482181"/>
              <a:ext cx="346011" cy="152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56396" y="6482181"/>
              <a:ext cx="103631" cy="152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08213" y="6482181"/>
              <a:ext cx="491159" cy="1524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37980" y="6482181"/>
              <a:ext cx="106679" cy="1524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91320" y="6482181"/>
              <a:ext cx="189738" cy="1524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17813" y="6482181"/>
              <a:ext cx="103631" cy="1524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69629" y="6482181"/>
              <a:ext cx="333248" cy="1524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19565" y="6482181"/>
              <a:ext cx="162305" cy="1524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27768" y="6482181"/>
              <a:ext cx="155448" cy="1524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31401" y="6482181"/>
              <a:ext cx="272288" cy="1524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35617" y="6482181"/>
              <a:ext cx="103631" cy="1524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87432" y="6482181"/>
              <a:ext cx="490118" cy="152400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73023" y="1618488"/>
            <a:ext cx="1257300" cy="125577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989576" y="5390997"/>
            <a:ext cx="879652" cy="243840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4004309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6289547" y="2220467"/>
            <a:ext cx="1170940" cy="3420745"/>
            <a:chOff x="6289547" y="2220467"/>
            <a:chExt cx="1170940" cy="3420745"/>
          </a:xfrm>
        </p:grpSpPr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89547" y="5396788"/>
              <a:ext cx="1170774" cy="24384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761225" y="2233421"/>
              <a:ext cx="45720" cy="3117850"/>
            </a:xfrm>
            <a:custGeom>
              <a:avLst/>
              <a:gdLst/>
              <a:ahLst/>
              <a:cxnLst/>
              <a:rect l="l" t="t" r="r" b="b"/>
              <a:pathLst>
                <a:path w="45720" h="3117850">
                  <a:moveTo>
                    <a:pt x="0" y="0"/>
                  </a:moveTo>
                  <a:lnTo>
                    <a:pt x="45212" y="3117722"/>
                  </a:lnTo>
                </a:path>
              </a:pathLst>
            </a:custGeom>
            <a:ln w="25908">
              <a:solidFill>
                <a:srgbClr val="D9D9D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5310378" y="2233422"/>
            <a:ext cx="45720" cy="3112135"/>
          </a:xfrm>
          <a:custGeom>
            <a:avLst/>
            <a:gdLst/>
            <a:ahLst/>
            <a:cxnLst/>
            <a:rect l="l" t="t" r="r" b="b"/>
            <a:pathLst>
              <a:path w="45720" h="3112135">
                <a:moveTo>
                  <a:pt x="0" y="0"/>
                </a:moveTo>
                <a:lnTo>
                  <a:pt x="45212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97657" y="2233422"/>
            <a:ext cx="0" cy="3112135"/>
          </a:xfrm>
          <a:custGeom>
            <a:avLst/>
            <a:gdLst/>
            <a:ahLst/>
            <a:cxnLst/>
            <a:rect l="l" t="t" r="r" b="b"/>
            <a:pathLst>
              <a:path h="3112135">
                <a:moveTo>
                  <a:pt x="0" y="0"/>
                </a:moveTo>
                <a:lnTo>
                  <a:pt x="0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7536180" y="1632204"/>
            <a:ext cx="1402715" cy="4003040"/>
            <a:chOff x="7536180" y="1632204"/>
            <a:chExt cx="1402715" cy="4003040"/>
          </a:xfrm>
        </p:grpSpPr>
        <p:sp>
          <p:nvSpPr>
            <p:cNvPr id="42" name="object 42"/>
            <p:cNvSpPr/>
            <p:nvPr/>
          </p:nvSpPr>
          <p:spPr>
            <a:xfrm>
              <a:off x="8155686" y="2233422"/>
              <a:ext cx="45720" cy="3112135"/>
            </a:xfrm>
            <a:custGeom>
              <a:avLst/>
              <a:gdLst/>
              <a:ahLst/>
              <a:cxnLst/>
              <a:rect l="l" t="t" r="r" b="b"/>
              <a:pathLst>
                <a:path w="45720" h="3112135">
                  <a:moveTo>
                    <a:pt x="0" y="0"/>
                  </a:moveTo>
                  <a:lnTo>
                    <a:pt x="45212" y="3112008"/>
                  </a:lnTo>
                </a:path>
              </a:pathLst>
            </a:custGeom>
            <a:ln w="25908">
              <a:solidFill>
                <a:srgbClr val="D9D9D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542276" y="1638300"/>
              <a:ext cx="1259205" cy="1259205"/>
            </a:xfrm>
            <a:custGeom>
              <a:avLst/>
              <a:gdLst/>
              <a:ahLst/>
              <a:cxnLst/>
              <a:rect l="l" t="t" r="r" b="b"/>
              <a:pathLst>
                <a:path w="1259204" h="1259205">
                  <a:moveTo>
                    <a:pt x="629412" y="0"/>
                  </a:moveTo>
                  <a:lnTo>
                    <a:pt x="582440" y="1726"/>
                  </a:lnTo>
                  <a:lnTo>
                    <a:pt x="536405" y="6824"/>
                  </a:lnTo>
                  <a:lnTo>
                    <a:pt x="491430" y="15173"/>
                  </a:lnTo>
                  <a:lnTo>
                    <a:pt x="447635" y="26649"/>
                  </a:lnTo>
                  <a:lnTo>
                    <a:pt x="405142" y="41133"/>
                  </a:lnTo>
                  <a:lnTo>
                    <a:pt x="364074" y="58501"/>
                  </a:lnTo>
                  <a:lnTo>
                    <a:pt x="324552" y="78633"/>
                  </a:lnTo>
                  <a:lnTo>
                    <a:pt x="286697" y="101406"/>
                  </a:lnTo>
                  <a:lnTo>
                    <a:pt x="250632" y="126698"/>
                  </a:lnTo>
                  <a:lnTo>
                    <a:pt x="216477" y="154389"/>
                  </a:lnTo>
                  <a:lnTo>
                    <a:pt x="184356" y="184356"/>
                  </a:lnTo>
                  <a:lnTo>
                    <a:pt x="154389" y="216477"/>
                  </a:lnTo>
                  <a:lnTo>
                    <a:pt x="126698" y="250632"/>
                  </a:lnTo>
                  <a:lnTo>
                    <a:pt x="101406" y="286697"/>
                  </a:lnTo>
                  <a:lnTo>
                    <a:pt x="78633" y="324552"/>
                  </a:lnTo>
                  <a:lnTo>
                    <a:pt x="58501" y="364074"/>
                  </a:lnTo>
                  <a:lnTo>
                    <a:pt x="41133" y="405142"/>
                  </a:lnTo>
                  <a:lnTo>
                    <a:pt x="26649" y="447635"/>
                  </a:lnTo>
                  <a:lnTo>
                    <a:pt x="15173" y="491430"/>
                  </a:lnTo>
                  <a:lnTo>
                    <a:pt x="6824" y="536405"/>
                  </a:lnTo>
                  <a:lnTo>
                    <a:pt x="1726" y="582440"/>
                  </a:lnTo>
                  <a:lnTo>
                    <a:pt x="0" y="629412"/>
                  </a:lnTo>
                  <a:lnTo>
                    <a:pt x="1726" y="676383"/>
                  </a:lnTo>
                  <a:lnTo>
                    <a:pt x="6824" y="722418"/>
                  </a:lnTo>
                  <a:lnTo>
                    <a:pt x="15173" y="767393"/>
                  </a:lnTo>
                  <a:lnTo>
                    <a:pt x="26649" y="811188"/>
                  </a:lnTo>
                  <a:lnTo>
                    <a:pt x="41133" y="853681"/>
                  </a:lnTo>
                  <a:lnTo>
                    <a:pt x="58501" y="894749"/>
                  </a:lnTo>
                  <a:lnTo>
                    <a:pt x="78633" y="934271"/>
                  </a:lnTo>
                  <a:lnTo>
                    <a:pt x="101406" y="972126"/>
                  </a:lnTo>
                  <a:lnTo>
                    <a:pt x="126698" y="1008191"/>
                  </a:lnTo>
                  <a:lnTo>
                    <a:pt x="154389" y="1042346"/>
                  </a:lnTo>
                  <a:lnTo>
                    <a:pt x="184356" y="1074467"/>
                  </a:lnTo>
                  <a:lnTo>
                    <a:pt x="216477" y="1104434"/>
                  </a:lnTo>
                  <a:lnTo>
                    <a:pt x="250632" y="1132125"/>
                  </a:lnTo>
                  <a:lnTo>
                    <a:pt x="286697" y="1157417"/>
                  </a:lnTo>
                  <a:lnTo>
                    <a:pt x="324552" y="1180190"/>
                  </a:lnTo>
                  <a:lnTo>
                    <a:pt x="364074" y="1200322"/>
                  </a:lnTo>
                  <a:lnTo>
                    <a:pt x="405142" y="1217690"/>
                  </a:lnTo>
                  <a:lnTo>
                    <a:pt x="447635" y="1232174"/>
                  </a:lnTo>
                  <a:lnTo>
                    <a:pt x="491430" y="1243650"/>
                  </a:lnTo>
                  <a:lnTo>
                    <a:pt x="536405" y="1251999"/>
                  </a:lnTo>
                  <a:lnTo>
                    <a:pt x="582440" y="1257097"/>
                  </a:lnTo>
                  <a:lnTo>
                    <a:pt x="629412" y="1258824"/>
                  </a:lnTo>
                  <a:lnTo>
                    <a:pt x="676383" y="1257097"/>
                  </a:lnTo>
                  <a:lnTo>
                    <a:pt x="722418" y="1251999"/>
                  </a:lnTo>
                  <a:lnTo>
                    <a:pt x="767393" y="1243650"/>
                  </a:lnTo>
                  <a:lnTo>
                    <a:pt x="811188" y="1232174"/>
                  </a:lnTo>
                  <a:lnTo>
                    <a:pt x="853681" y="1217690"/>
                  </a:lnTo>
                  <a:lnTo>
                    <a:pt x="894749" y="1200322"/>
                  </a:lnTo>
                  <a:lnTo>
                    <a:pt x="934271" y="1180190"/>
                  </a:lnTo>
                  <a:lnTo>
                    <a:pt x="972126" y="1157417"/>
                  </a:lnTo>
                  <a:lnTo>
                    <a:pt x="1008191" y="1132125"/>
                  </a:lnTo>
                  <a:lnTo>
                    <a:pt x="1042346" y="1104434"/>
                  </a:lnTo>
                  <a:lnTo>
                    <a:pt x="1074467" y="1074467"/>
                  </a:lnTo>
                  <a:lnTo>
                    <a:pt x="1104434" y="1042346"/>
                  </a:lnTo>
                  <a:lnTo>
                    <a:pt x="1132125" y="1008191"/>
                  </a:lnTo>
                  <a:lnTo>
                    <a:pt x="1157417" y="972126"/>
                  </a:lnTo>
                  <a:lnTo>
                    <a:pt x="1180190" y="934271"/>
                  </a:lnTo>
                  <a:lnTo>
                    <a:pt x="1200322" y="894749"/>
                  </a:lnTo>
                  <a:lnTo>
                    <a:pt x="1217690" y="853681"/>
                  </a:lnTo>
                  <a:lnTo>
                    <a:pt x="1232174" y="811188"/>
                  </a:lnTo>
                  <a:lnTo>
                    <a:pt x="1243650" y="767393"/>
                  </a:lnTo>
                  <a:lnTo>
                    <a:pt x="1251999" y="722418"/>
                  </a:lnTo>
                  <a:lnTo>
                    <a:pt x="1257097" y="676383"/>
                  </a:lnTo>
                  <a:lnTo>
                    <a:pt x="1258824" y="629412"/>
                  </a:lnTo>
                  <a:lnTo>
                    <a:pt x="1257097" y="582440"/>
                  </a:lnTo>
                  <a:lnTo>
                    <a:pt x="1251999" y="536405"/>
                  </a:lnTo>
                  <a:lnTo>
                    <a:pt x="1243650" y="491430"/>
                  </a:lnTo>
                  <a:lnTo>
                    <a:pt x="1232174" y="447635"/>
                  </a:lnTo>
                  <a:lnTo>
                    <a:pt x="1217690" y="405142"/>
                  </a:lnTo>
                  <a:lnTo>
                    <a:pt x="1200322" y="364074"/>
                  </a:lnTo>
                  <a:lnTo>
                    <a:pt x="1180190" y="324552"/>
                  </a:lnTo>
                  <a:lnTo>
                    <a:pt x="1157417" y="286697"/>
                  </a:lnTo>
                  <a:lnTo>
                    <a:pt x="1132125" y="250632"/>
                  </a:lnTo>
                  <a:lnTo>
                    <a:pt x="1104434" y="216477"/>
                  </a:lnTo>
                  <a:lnTo>
                    <a:pt x="1074467" y="184356"/>
                  </a:lnTo>
                  <a:lnTo>
                    <a:pt x="1042346" y="154389"/>
                  </a:lnTo>
                  <a:lnTo>
                    <a:pt x="1008191" y="126698"/>
                  </a:lnTo>
                  <a:lnTo>
                    <a:pt x="972126" y="101406"/>
                  </a:lnTo>
                  <a:lnTo>
                    <a:pt x="934271" y="78633"/>
                  </a:lnTo>
                  <a:lnTo>
                    <a:pt x="894749" y="58501"/>
                  </a:lnTo>
                  <a:lnTo>
                    <a:pt x="853681" y="41133"/>
                  </a:lnTo>
                  <a:lnTo>
                    <a:pt x="811188" y="26649"/>
                  </a:lnTo>
                  <a:lnTo>
                    <a:pt x="767393" y="15173"/>
                  </a:lnTo>
                  <a:lnTo>
                    <a:pt x="722418" y="6824"/>
                  </a:lnTo>
                  <a:lnTo>
                    <a:pt x="676383" y="1726"/>
                  </a:lnTo>
                  <a:lnTo>
                    <a:pt x="629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542276" y="1638300"/>
              <a:ext cx="1259205" cy="1259205"/>
            </a:xfrm>
            <a:custGeom>
              <a:avLst/>
              <a:gdLst/>
              <a:ahLst/>
              <a:cxnLst/>
              <a:rect l="l" t="t" r="r" b="b"/>
              <a:pathLst>
                <a:path w="1259204" h="1259205">
                  <a:moveTo>
                    <a:pt x="0" y="629412"/>
                  </a:moveTo>
                  <a:lnTo>
                    <a:pt x="1726" y="582440"/>
                  </a:lnTo>
                  <a:lnTo>
                    <a:pt x="6824" y="536405"/>
                  </a:lnTo>
                  <a:lnTo>
                    <a:pt x="15173" y="491430"/>
                  </a:lnTo>
                  <a:lnTo>
                    <a:pt x="26649" y="447635"/>
                  </a:lnTo>
                  <a:lnTo>
                    <a:pt x="41133" y="405142"/>
                  </a:lnTo>
                  <a:lnTo>
                    <a:pt x="58501" y="364074"/>
                  </a:lnTo>
                  <a:lnTo>
                    <a:pt x="78633" y="324552"/>
                  </a:lnTo>
                  <a:lnTo>
                    <a:pt x="101406" y="286697"/>
                  </a:lnTo>
                  <a:lnTo>
                    <a:pt x="126698" y="250632"/>
                  </a:lnTo>
                  <a:lnTo>
                    <a:pt x="154389" y="216477"/>
                  </a:lnTo>
                  <a:lnTo>
                    <a:pt x="184356" y="184356"/>
                  </a:lnTo>
                  <a:lnTo>
                    <a:pt x="216477" y="154389"/>
                  </a:lnTo>
                  <a:lnTo>
                    <a:pt x="250632" y="126698"/>
                  </a:lnTo>
                  <a:lnTo>
                    <a:pt x="286697" y="101406"/>
                  </a:lnTo>
                  <a:lnTo>
                    <a:pt x="324552" y="78633"/>
                  </a:lnTo>
                  <a:lnTo>
                    <a:pt x="364074" y="58501"/>
                  </a:lnTo>
                  <a:lnTo>
                    <a:pt x="405142" y="41133"/>
                  </a:lnTo>
                  <a:lnTo>
                    <a:pt x="447635" y="26649"/>
                  </a:lnTo>
                  <a:lnTo>
                    <a:pt x="491430" y="15173"/>
                  </a:lnTo>
                  <a:lnTo>
                    <a:pt x="536405" y="6824"/>
                  </a:lnTo>
                  <a:lnTo>
                    <a:pt x="582440" y="1726"/>
                  </a:lnTo>
                  <a:lnTo>
                    <a:pt x="629412" y="0"/>
                  </a:lnTo>
                  <a:lnTo>
                    <a:pt x="676383" y="1726"/>
                  </a:lnTo>
                  <a:lnTo>
                    <a:pt x="722418" y="6824"/>
                  </a:lnTo>
                  <a:lnTo>
                    <a:pt x="767393" y="15173"/>
                  </a:lnTo>
                  <a:lnTo>
                    <a:pt x="811188" y="26649"/>
                  </a:lnTo>
                  <a:lnTo>
                    <a:pt x="853681" y="41133"/>
                  </a:lnTo>
                  <a:lnTo>
                    <a:pt x="894749" y="58501"/>
                  </a:lnTo>
                  <a:lnTo>
                    <a:pt x="934271" y="78633"/>
                  </a:lnTo>
                  <a:lnTo>
                    <a:pt x="972126" y="101406"/>
                  </a:lnTo>
                  <a:lnTo>
                    <a:pt x="1008191" y="126698"/>
                  </a:lnTo>
                  <a:lnTo>
                    <a:pt x="1042346" y="154389"/>
                  </a:lnTo>
                  <a:lnTo>
                    <a:pt x="1074467" y="184356"/>
                  </a:lnTo>
                  <a:lnTo>
                    <a:pt x="1104434" y="216477"/>
                  </a:lnTo>
                  <a:lnTo>
                    <a:pt x="1132125" y="250632"/>
                  </a:lnTo>
                  <a:lnTo>
                    <a:pt x="1157417" y="286697"/>
                  </a:lnTo>
                  <a:lnTo>
                    <a:pt x="1180190" y="324552"/>
                  </a:lnTo>
                  <a:lnTo>
                    <a:pt x="1200322" y="364074"/>
                  </a:lnTo>
                  <a:lnTo>
                    <a:pt x="1217690" y="405142"/>
                  </a:lnTo>
                  <a:lnTo>
                    <a:pt x="1232174" y="447635"/>
                  </a:lnTo>
                  <a:lnTo>
                    <a:pt x="1243650" y="491430"/>
                  </a:lnTo>
                  <a:lnTo>
                    <a:pt x="1251999" y="536405"/>
                  </a:lnTo>
                  <a:lnTo>
                    <a:pt x="1257097" y="582440"/>
                  </a:lnTo>
                  <a:lnTo>
                    <a:pt x="1258824" y="629412"/>
                  </a:lnTo>
                  <a:lnTo>
                    <a:pt x="1257097" y="676383"/>
                  </a:lnTo>
                  <a:lnTo>
                    <a:pt x="1251999" y="722418"/>
                  </a:lnTo>
                  <a:lnTo>
                    <a:pt x="1243650" y="767393"/>
                  </a:lnTo>
                  <a:lnTo>
                    <a:pt x="1232174" y="811188"/>
                  </a:lnTo>
                  <a:lnTo>
                    <a:pt x="1217690" y="853681"/>
                  </a:lnTo>
                  <a:lnTo>
                    <a:pt x="1200322" y="894749"/>
                  </a:lnTo>
                  <a:lnTo>
                    <a:pt x="1180190" y="934271"/>
                  </a:lnTo>
                  <a:lnTo>
                    <a:pt x="1157417" y="972126"/>
                  </a:lnTo>
                  <a:lnTo>
                    <a:pt x="1132125" y="1008191"/>
                  </a:lnTo>
                  <a:lnTo>
                    <a:pt x="1104434" y="1042346"/>
                  </a:lnTo>
                  <a:lnTo>
                    <a:pt x="1074467" y="1074467"/>
                  </a:lnTo>
                  <a:lnTo>
                    <a:pt x="1042346" y="1104434"/>
                  </a:lnTo>
                  <a:lnTo>
                    <a:pt x="1008191" y="1132125"/>
                  </a:lnTo>
                  <a:lnTo>
                    <a:pt x="972126" y="1157417"/>
                  </a:lnTo>
                  <a:lnTo>
                    <a:pt x="934271" y="1180190"/>
                  </a:lnTo>
                  <a:lnTo>
                    <a:pt x="894749" y="1200322"/>
                  </a:lnTo>
                  <a:lnTo>
                    <a:pt x="853681" y="1217690"/>
                  </a:lnTo>
                  <a:lnTo>
                    <a:pt x="811188" y="1232174"/>
                  </a:lnTo>
                  <a:lnTo>
                    <a:pt x="767393" y="1243650"/>
                  </a:lnTo>
                  <a:lnTo>
                    <a:pt x="722418" y="1251999"/>
                  </a:lnTo>
                  <a:lnTo>
                    <a:pt x="676383" y="1257097"/>
                  </a:lnTo>
                  <a:lnTo>
                    <a:pt x="629412" y="1258824"/>
                  </a:lnTo>
                  <a:lnTo>
                    <a:pt x="582440" y="1257097"/>
                  </a:lnTo>
                  <a:lnTo>
                    <a:pt x="536405" y="1251999"/>
                  </a:lnTo>
                  <a:lnTo>
                    <a:pt x="491430" y="1243650"/>
                  </a:lnTo>
                  <a:lnTo>
                    <a:pt x="447635" y="1232174"/>
                  </a:lnTo>
                  <a:lnTo>
                    <a:pt x="405142" y="1217690"/>
                  </a:lnTo>
                  <a:lnTo>
                    <a:pt x="364074" y="1200322"/>
                  </a:lnTo>
                  <a:lnTo>
                    <a:pt x="324552" y="1180190"/>
                  </a:lnTo>
                  <a:lnTo>
                    <a:pt x="286697" y="1157417"/>
                  </a:lnTo>
                  <a:lnTo>
                    <a:pt x="250632" y="1132125"/>
                  </a:lnTo>
                  <a:lnTo>
                    <a:pt x="216477" y="1104434"/>
                  </a:lnTo>
                  <a:lnTo>
                    <a:pt x="184356" y="1074467"/>
                  </a:lnTo>
                  <a:lnTo>
                    <a:pt x="154389" y="1042346"/>
                  </a:lnTo>
                  <a:lnTo>
                    <a:pt x="126698" y="1008191"/>
                  </a:lnTo>
                  <a:lnTo>
                    <a:pt x="101406" y="972126"/>
                  </a:lnTo>
                  <a:lnTo>
                    <a:pt x="78633" y="934271"/>
                  </a:lnTo>
                  <a:lnTo>
                    <a:pt x="58501" y="894749"/>
                  </a:lnTo>
                  <a:lnTo>
                    <a:pt x="41133" y="853681"/>
                  </a:lnTo>
                  <a:lnTo>
                    <a:pt x="26649" y="811188"/>
                  </a:lnTo>
                  <a:lnTo>
                    <a:pt x="15173" y="767393"/>
                  </a:lnTo>
                  <a:lnTo>
                    <a:pt x="6824" y="722418"/>
                  </a:lnTo>
                  <a:lnTo>
                    <a:pt x="1726" y="676383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54112" y="1834896"/>
              <a:ext cx="870203" cy="87172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91374" y="5390997"/>
              <a:ext cx="1247063" cy="243840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1944370" y="5396788"/>
            <a:ext cx="1383665" cy="609600"/>
            <a:chOff x="1944370" y="5396788"/>
            <a:chExt cx="1383665" cy="609600"/>
          </a:xfrm>
        </p:grpSpPr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39086" y="5396788"/>
              <a:ext cx="666495" cy="24384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28774" y="5640628"/>
              <a:ext cx="1012875" cy="18288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44370" y="5823508"/>
              <a:ext cx="1383410" cy="182880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1961388" y="1632204"/>
            <a:ext cx="1270000" cy="1271270"/>
            <a:chOff x="1961388" y="1632204"/>
            <a:chExt cx="1270000" cy="1271270"/>
          </a:xfrm>
        </p:grpSpPr>
        <p:sp>
          <p:nvSpPr>
            <p:cNvPr id="52" name="object 52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628650" y="0"/>
                  </a:moveTo>
                  <a:lnTo>
                    <a:pt x="581730" y="1726"/>
                  </a:lnTo>
                  <a:lnTo>
                    <a:pt x="535747" y="6824"/>
                  </a:lnTo>
                  <a:lnTo>
                    <a:pt x="490822" y="15173"/>
                  </a:lnTo>
                  <a:lnTo>
                    <a:pt x="447078" y="26649"/>
                  </a:lnTo>
                  <a:lnTo>
                    <a:pt x="404636" y="41133"/>
                  </a:lnTo>
                  <a:lnTo>
                    <a:pt x="363616" y="58501"/>
                  </a:lnTo>
                  <a:lnTo>
                    <a:pt x="324141" y="78633"/>
                  </a:lnTo>
                  <a:lnTo>
                    <a:pt x="286332" y="101406"/>
                  </a:lnTo>
                  <a:lnTo>
                    <a:pt x="250311" y="126698"/>
                  </a:lnTo>
                  <a:lnTo>
                    <a:pt x="216199" y="154389"/>
                  </a:lnTo>
                  <a:lnTo>
                    <a:pt x="184118" y="184356"/>
                  </a:lnTo>
                  <a:lnTo>
                    <a:pt x="154189" y="216477"/>
                  </a:lnTo>
                  <a:lnTo>
                    <a:pt x="126533" y="250632"/>
                  </a:lnTo>
                  <a:lnTo>
                    <a:pt x="101273" y="286697"/>
                  </a:lnTo>
                  <a:lnTo>
                    <a:pt x="78529" y="324552"/>
                  </a:lnTo>
                  <a:lnTo>
                    <a:pt x="58424" y="364074"/>
                  </a:lnTo>
                  <a:lnTo>
                    <a:pt x="41078" y="405142"/>
                  </a:lnTo>
                  <a:lnTo>
                    <a:pt x="26614" y="447635"/>
                  </a:lnTo>
                  <a:lnTo>
                    <a:pt x="15152" y="491430"/>
                  </a:lnTo>
                  <a:lnTo>
                    <a:pt x="6815" y="536405"/>
                  </a:lnTo>
                  <a:lnTo>
                    <a:pt x="1724" y="582440"/>
                  </a:lnTo>
                  <a:lnTo>
                    <a:pt x="0" y="629412"/>
                  </a:lnTo>
                  <a:lnTo>
                    <a:pt x="1724" y="676383"/>
                  </a:lnTo>
                  <a:lnTo>
                    <a:pt x="6815" y="722418"/>
                  </a:lnTo>
                  <a:lnTo>
                    <a:pt x="15152" y="767393"/>
                  </a:lnTo>
                  <a:lnTo>
                    <a:pt x="26614" y="811188"/>
                  </a:lnTo>
                  <a:lnTo>
                    <a:pt x="41078" y="853681"/>
                  </a:lnTo>
                  <a:lnTo>
                    <a:pt x="58424" y="894749"/>
                  </a:lnTo>
                  <a:lnTo>
                    <a:pt x="78529" y="934271"/>
                  </a:lnTo>
                  <a:lnTo>
                    <a:pt x="101273" y="972126"/>
                  </a:lnTo>
                  <a:lnTo>
                    <a:pt x="126533" y="1008191"/>
                  </a:lnTo>
                  <a:lnTo>
                    <a:pt x="154189" y="1042346"/>
                  </a:lnTo>
                  <a:lnTo>
                    <a:pt x="184118" y="1074467"/>
                  </a:lnTo>
                  <a:lnTo>
                    <a:pt x="216199" y="1104434"/>
                  </a:lnTo>
                  <a:lnTo>
                    <a:pt x="250311" y="1132125"/>
                  </a:lnTo>
                  <a:lnTo>
                    <a:pt x="286332" y="1157417"/>
                  </a:lnTo>
                  <a:lnTo>
                    <a:pt x="324141" y="1180190"/>
                  </a:lnTo>
                  <a:lnTo>
                    <a:pt x="363616" y="1200322"/>
                  </a:lnTo>
                  <a:lnTo>
                    <a:pt x="404636" y="1217690"/>
                  </a:lnTo>
                  <a:lnTo>
                    <a:pt x="447078" y="1232174"/>
                  </a:lnTo>
                  <a:lnTo>
                    <a:pt x="490822" y="1243650"/>
                  </a:lnTo>
                  <a:lnTo>
                    <a:pt x="535747" y="1251999"/>
                  </a:lnTo>
                  <a:lnTo>
                    <a:pt x="581730" y="1257097"/>
                  </a:lnTo>
                  <a:lnTo>
                    <a:pt x="628650" y="1258824"/>
                  </a:lnTo>
                  <a:lnTo>
                    <a:pt x="675569" y="1257097"/>
                  </a:lnTo>
                  <a:lnTo>
                    <a:pt x="721552" y="1251999"/>
                  </a:lnTo>
                  <a:lnTo>
                    <a:pt x="766477" y="1243650"/>
                  </a:lnTo>
                  <a:lnTo>
                    <a:pt x="810221" y="1232174"/>
                  </a:lnTo>
                  <a:lnTo>
                    <a:pt x="852663" y="1217690"/>
                  </a:lnTo>
                  <a:lnTo>
                    <a:pt x="893683" y="1200322"/>
                  </a:lnTo>
                  <a:lnTo>
                    <a:pt x="933158" y="1180190"/>
                  </a:lnTo>
                  <a:lnTo>
                    <a:pt x="970967" y="1157417"/>
                  </a:lnTo>
                  <a:lnTo>
                    <a:pt x="1006988" y="1132125"/>
                  </a:lnTo>
                  <a:lnTo>
                    <a:pt x="1041100" y="1104434"/>
                  </a:lnTo>
                  <a:lnTo>
                    <a:pt x="1073181" y="1074467"/>
                  </a:lnTo>
                  <a:lnTo>
                    <a:pt x="1103110" y="1042346"/>
                  </a:lnTo>
                  <a:lnTo>
                    <a:pt x="1130766" y="1008191"/>
                  </a:lnTo>
                  <a:lnTo>
                    <a:pt x="1156026" y="972126"/>
                  </a:lnTo>
                  <a:lnTo>
                    <a:pt x="1178770" y="934271"/>
                  </a:lnTo>
                  <a:lnTo>
                    <a:pt x="1198875" y="894749"/>
                  </a:lnTo>
                  <a:lnTo>
                    <a:pt x="1216221" y="853681"/>
                  </a:lnTo>
                  <a:lnTo>
                    <a:pt x="1230685" y="811188"/>
                  </a:lnTo>
                  <a:lnTo>
                    <a:pt x="1242147" y="767393"/>
                  </a:lnTo>
                  <a:lnTo>
                    <a:pt x="1250484" y="722418"/>
                  </a:lnTo>
                  <a:lnTo>
                    <a:pt x="1255575" y="676383"/>
                  </a:lnTo>
                  <a:lnTo>
                    <a:pt x="1257300" y="629412"/>
                  </a:lnTo>
                  <a:lnTo>
                    <a:pt x="1255575" y="582440"/>
                  </a:lnTo>
                  <a:lnTo>
                    <a:pt x="1250484" y="536405"/>
                  </a:lnTo>
                  <a:lnTo>
                    <a:pt x="1242147" y="491430"/>
                  </a:lnTo>
                  <a:lnTo>
                    <a:pt x="1230685" y="447635"/>
                  </a:lnTo>
                  <a:lnTo>
                    <a:pt x="1216221" y="405142"/>
                  </a:lnTo>
                  <a:lnTo>
                    <a:pt x="1198875" y="364074"/>
                  </a:lnTo>
                  <a:lnTo>
                    <a:pt x="1178770" y="324552"/>
                  </a:lnTo>
                  <a:lnTo>
                    <a:pt x="1156026" y="286697"/>
                  </a:lnTo>
                  <a:lnTo>
                    <a:pt x="1130766" y="250632"/>
                  </a:lnTo>
                  <a:lnTo>
                    <a:pt x="1103110" y="216477"/>
                  </a:lnTo>
                  <a:lnTo>
                    <a:pt x="1073181" y="184356"/>
                  </a:lnTo>
                  <a:lnTo>
                    <a:pt x="1041100" y="154389"/>
                  </a:lnTo>
                  <a:lnTo>
                    <a:pt x="1006988" y="126698"/>
                  </a:lnTo>
                  <a:lnTo>
                    <a:pt x="970967" y="101406"/>
                  </a:lnTo>
                  <a:lnTo>
                    <a:pt x="933158" y="78633"/>
                  </a:lnTo>
                  <a:lnTo>
                    <a:pt x="893683" y="58501"/>
                  </a:lnTo>
                  <a:lnTo>
                    <a:pt x="852663" y="41133"/>
                  </a:lnTo>
                  <a:lnTo>
                    <a:pt x="810221" y="26649"/>
                  </a:lnTo>
                  <a:lnTo>
                    <a:pt x="766477" y="15173"/>
                  </a:lnTo>
                  <a:lnTo>
                    <a:pt x="721552" y="6824"/>
                  </a:lnTo>
                  <a:lnTo>
                    <a:pt x="675569" y="1726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0" y="629412"/>
                  </a:moveTo>
                  <a:lnTo>
                    <a:pt x="1724" y="582440"/>
                  </a:lnTo>
                  <a:lnTo>
                    <a:pt x="6815" y="536405"/>
                  </a:lnTo>
                  <a:lnTo>
                    <a:pt x="15152" y="491430"/>
                  </a:lnTo>
                  <a:lnTo>
                    <a:pt x="26614" y="447635"/>
                  </a:lnTo>
                  <a:lnTo>
                    <a:pt x="41078" y="405142"/>
                  </a:lnTo>
                  <a:lnTo>
                    <a:pt x="58424" y="364074"/>
                  </a:lnTo>
                  <a:lnTo>
                    <a:pt x="78529" y="324552"/>
                  </a:lnTo>
                  <a:lnTo>
                    <a:pt x="101273" y="286697"/>
                  </a:lnTo>
                  <a:lnTo>
                    <a:pt x="126533" y="250632"/>
                  </a:lnTo>
                  <a:lnTo>
                    <a:pt x="154189" y="216477"/>
                  </a:lnTo>
                  <a:lnTo>
                    <a:pt x="184118" y="184356"/>
                  </a:lnTo>
                  <a:lnTo>
                    <a:pt x="216199" y="154389"/>
                  </a:lnTo>
                  <a:lnTo>
                    <a:pt x="250311" y="126698"/>
                  </a:lnTo>
                  <a:lnTo>
                    <a:pt x="286332" y="101406"/>
                  </a:lnTo>
                  <a:lnTo>
                    <a:pt x="324141" y="78633"/>
                  </a:lnTo>
                  <a:lnTo>
                    <a:pt x="363616" y="58501"/>
                  </a:lnTo>
                  <a:lnTo>
                    <a:pt x="404636" y="41133"/>
                  </a:lnTo>
                  <a:lnTo>
                    <a:pt x="447078" y="26649"/>
                  </a:lnTo>
                  <a:lnTo>
                    <a:pt x="490822" y="15173"/>
                  </a:lnTo>
                  <a:lnTo>
                    <a:pt x="535747" y="6824"/>
                  </a:lnTo>
                  <a:lnTo>
                    <a:pt x="581730" y="1726"/>
                  </a:lnTo>
                  <a:lnTo>
                    <a:pt x="628650" y="0"/>
                  </a:lnTo>
                  <a:lnTo>
                    <a:pt x="675569" y="1726"/>
                  </a:lnTo>
                  <a:lnTo>
                    <a:pt x="721552" y="6824"/>
                  </a:lnTo>
                  <a:lnTo>
                    <a:pt x="766477" y="15173"/>
                  </a:lnTo>
                  <a:lnTo>
                    <a:pt x="810221" y="26649"/>
                  </a:lnTo>
                  <a:lnTo>
                    <a:pt x="852663" y="41133"/>
                  </a:lnTo>
                  <a:lnTo>
                    <a:pt x="893683" y="58501"/>
                  </a:lnTo>
                  <a:lnTo>
                    <a:pt x="933158" y="78633"/>
                  </a:lnTo>
                  <a:lnTo>
                    <a:pt x="970967" y="101406"/>
                  </a:lnTo>
                  <a:lnTo>
                    <a:pt x="1006988" y="126698"/>
                  </a:lnTo>
                  <a:lnTo>
                    <a:pt x="1041100" y="154389"/>
                  </a:lnTo>
                  <a:lnTo>
                    <a:pt x="1073181" y="184356"/>
                  </a:lnTo>
                  <a:lnTo>
                    <a:pt x="1103110" y="216477"/>
                  </a:lnTo>
                  <a:lnTo>
                    <a:pt x="1130766" y="250632"/>
                  </a:lnTo>
                  <a:lnTo>
                    <a:pt x="1156026" y="286697"/>
                  </a:lnTo>
                  <a:lnTo>
                    <a:pt x="1178770" y="324552"/>
                  </a:lnTo>
                  <a:lnTo>
                    <a:pt x="1198875" y="364074"/>
                  </a:lnTo>
                  <a:lnTo>
                    <a:pt x="1216221" y="405142"/>
                  </a:lnTo>
                  <a:lnTo>
                    <a:pt x="1230685" y="447635"/>
                  </a:lnTo>
                  <a:lnTo>
                    <a:pt x="1242147" y="491430"/>
                  </a:lnTo>
                  <a:lnTo>
                    <a:pt x="1250484" y="536405"/>
                  </a:lnTo>
                  <a:lnTo>
                    <a:pt x="1255575" y="582440"/>
                  </a:lnTo>
                  <a:lnTo>
                    <a:pt x="1257300" y="629412"/>
                  </a:lnTo>
                  <a:lnTo>
                    <a:pt x="1255575" y="676383"/>
                  </a:lnTo>
                  <a:lnTo>
                    <a:pt x="1250484" y="722418"/>
                  </a:lnTo>
                  <a:lnTo>
                    <a:pt x="1242147" y="767393"/>
                  </a:lnTo>
                  <a:lnTo>
                    <a:pt x="1230685" y="811188"/>
                  </a:lnTo>
                  <a:lnTo>
                    <a:pt x="1216221" y="853681"/>
                  </a:lnTo>
                  <a:lnTo>
                    <a:pt x="1198875" y="894749"/>
                  </a:lnTo>
                  <a:lnTo>
                    <a:pt x="1178770" y="934271"/>
                  </a:lnTo>
                  <a:lnTo>
                    <a:pt x="1156026" y="972126"/>
                  </a:lnTo>
                  <a:lnTo>
                    <a:pt x="1130766" y="1008191"/>
                  </a:lnTo>
                  <a:lnTo>
                    <a:pt x="1103110" y="1042346"/>
                  </a:lnTo>
                  <a:lnTo>
                    <a:pt x="1073181" y="1074467"/>
                  </a:lnTo>
                  <a:lnTo>
                    <a:pt x="1041100" y="1104434"/>
                  </a:lnTo>
                  <a:lnTo>
                    <a:pt x="1006988" y="1132125"/>
                  </a:lnTo>
                  <a:lnTo>
                    <a:pt x="970967" y="1157417"/>
                  </a:lnTo>
                  <a:lnTo>
                    <a:pt x="933158" y="1180190"/>
                  </a:lnTo>
                  <a:lnTo>
                    <a:pt x="893683" y="1200322"/>
                  </a:lnTo>
                  <a:lnTo>
                    <a:pt x="852663" y="1217690"/>
                  </a:lnTo>
                  <a:lnTo>
                    <a:pt x="810221" y="1232174"/>
                  </a:lnTo>
                  <a:lnTo>
                    <a:pt x="766477" y="1243650"/>
                  </a:lnTo>
                  <a:lnTo>
                    <a:pt x="721552" y="1251999"/>
                  </a:lnTo>
                  <a:lnTo>
                    <a:pt x="675569" y="1257097"/>
                  </a:lnTo>
                  <a:lnTo>
                    <a:pt x="628650" y="1258824"/>
                  </a:lnTo>
                  <a:lnTo>
                    <a:pt x="581730" y="1257097"/>
                  </a:lnTo>
                  <a:lnTo>
                    <a:pt x="535747" y="1251999"/>
                  </a:lnTo>
                  <a:lnTo>
                    <a:pt x="490822" y="1243650"/>
                  </a:lnTo>
                  <a:lnTo>
                    <a:pt x="447078" y="1232174"/>
                  </a:lnTo>
                  <a:lnTo>
                    <a:pt x="404636" y="1217690"/>
                  </a:lnTo>
                  <a:lnTo>
                    <a:pt x="363616" y="1200322"/>
                  </a:lnTo>
                  <a:lnTo>
                    <a:pt x="324141" y="1180190"/>
                  </a:lnTo>
                  <a:lnTo>
                    <a:pt x="286332" y="1157417"/>
                  </a:lnTo>
                  <a:lnTo>
                    <a:pt x="250311" y="1132125"/>
                  </a:lnTo>
                  <a:lnTo>
                    <a:pt x="216199" y="1104434"/>
                  </a:lnTo>
                  <a:lnTo>
                    <a:pt x="184118" y="1074467"/>
                  </a:lnTo>
                  <a:lnTo>
                    <a:pt x="154189" y="1042346"/>
                  </a:lnTo>
                  <a:lnTo>
                    <a:pt x="126533" y="1008191"/>
                  </a:lnTo>
                  <a:lnTo>
                    <a:pt x="101273" y="972126"/>
                  </a:lnTo>
                  <a:lnTo>
                    <a:pt x="78529" y="934271"/>
                  </a:lnTo>
                  <a:lnTo>
                    <a:pt x="58424" y="894749"/>
                  </a:lnTo>
                  <a:lnTo>
                    <a:pt x="41078" y="853681"/>
                  </a:lnTo>
                  <a:lnTo>
                    <a:pt x="26614" y="811188"/>
                  </a:lnTo>
                  <a:lnTo>
                    <a:pt x="15152" y="767393"/>
                  </a:lnTo>
                  <a:lnTo>
                    <a:pt x="6815" y="722418"/>
                  </a:lnTo>
                  <a:lnTo>
                    <a:pt x="1724" y="676383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147316" y="1805940"/>
              <a:ext cx="941832" cy="941831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761" y="3913632"/>
            <a:ext cx="10322560" cy="379730"/>
            <a:chOff x="761" y="3913632"/>
            <a:chExt cx="10322560" cy="379730"/>
          </a:xfrm>
        </p:grpSpPr>
        <p:sp>
          <p:nvSpPr>
            <p:cNvPr id="56" name="object 56"/>
            <p:cNvSpPr/>
            <p:nvPr/>
          </p:nvSpPr>
          <p:spPr>
            <a:xfrm>
              <a:off x="2282189" y="4269486"/>
              <a:ext cx="8041005" cy="0"/>
            </a:xfrm>
            <a:custGeom>
              <a:avLst/>
              <a:gdLst/>
              <a:ahLst/>
              <a:cxnLst/>
              <a:rect l="l" t="t" r="r" b="b"/>
              <a:pathLst>
                <a:path w="8041005">
                  <a:moveTo>
                    <a:pt x="0" y="0"/>
                  </a:moveTo>
                  <a:lnTo>
                    <a:pt x="8040751" y="0"/>
                  </a:lnTo>
                </a:path>
              </a:pathLst>
            </a:custGeom>
            <a:ln w="25908">
              <a:solidFill>
                <a:srgbClr val="005A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44801" y="3926586"/>
              <a:ext cx="437515" cy="353695"/>
            </a:xfrm>
            <a:custGeom>
              <a:avLst/>
              <a:gdLst/>
              <a:ahLst/>
              <a:cxnLst/>
              <a:rect l="l" t="t" r="r" b="b"/>
              <a:pathLst>
                <a:path w="437514" h="353695">
                  <a:moveTo>
                    <a:pt x="437515" y="353694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61" y="3926586"/>
              <a:ext cx="1830070" cy="0"/>
            </a:xfrm>
            <a:custGeom>
              <a:avLst/>
              <a:gdLst/>
              <a:ahLst/>
              <a:cxnLst/>
              <a:rect l="l" t="t" r="r" b="b"/>
              <a:pathLst>
                <a:path w="1830070">
                  <a:moveTo>
                    <a:pt x="0" y="0"/>
                  </a:moveTo>
                  <a:lnTo>
                    <a:pt x="183007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Slide Number Placeholder 5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7958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475" y="5396788"/>
            <a:ext cx="731519" cy="2438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6828" y="5396788"/>
            <a:ext cx="917448" cy="24384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224771" y="2220467"/>
            <a:ext cx="903605" cy="3420745"/>
            <a:chOff x="9224771" y="2220467"/>
            <a:chExt cx="903605" cy="3420745"/>
          </a:xfrm>
        </p:grpSpPr>
        <p:sp>
          <p:nvSpPr>
            <p:cNvPr id="6" name="object 6"/>
            <p:cNvSpPr/>
            <p:nvPr/>
          </p:nvSpPr>
          <p:spPr>
            <a:xfrm>
              <a:off x="9565385" y="2233421"/>
              <a:ext cx="45720" cy="3117850"/>
            </a:xfrm>
            <a:custGeom>
              <a:avLst/>
              <a:gdLst/>
              <a:ahLst/>
              <a:cxnLst/>
              <a:rect l="l" t="t" r="r" b="b"/>
              <a:pathLst>
                <a:path w="45720" h="3117850">
                  <a:moveTo>
                    <a:pt x="0" y="0"/>
                  </a:moveTo>
                  <a:lnTo>
                    <a:pt x="45212" y="3117722"/>
                  </a:lnTo>
                </a:path>
              </a:pathLst>
            </a:custGeom>
            <a:ln w="25908">
              <a:solidFill>
                <a:srgbClr val="D9D9D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24771" y="5396788"/>
              <a:ext cx="903224" cy="24384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5997702" y="3896105"/>
            <a:ext cx="781685" cy="373380"/>
          </a:xfrm>
          <a:custGeom>
            <a:avLst/>
            <a:gdLst/>
            <a:ahLst/>
            <a:cxnLst/>
            <a:rect l="l" t="t" r="r" b="b"/>
            <a:pathLst>
              <a:path w="781684" h="373379">
                <a:moveTo>
                  <a:pt x="0" y="373126"/>
                </a:moveTo>
                <a:lnTo>
                  <a:pt x="781430" y="0"/>
                </a:lnTo>
              </a:path>
            </a:pathLst>
          </a:custGeom>
          <a:ln w="25908">
            <a:solidFill>
              <a:srgbClr val="CACA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0571353" y="5397703"/>
            <a:ext cx="993140" cy="609600"/>
            <a:chOff x="10571353" y="5397703"/>
            <a:chExt cx="993140" cy="60960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20705" y="5397703"/>
              <a:ext cx="731520" cy="2438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0517" y="5641543"/>
              <a:ext cx="672299" cy="182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1353" y="5824423"/>
              <a:ext cx="992695" cy="182880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8155685" y="3516629"/>
            <a:ext cx="4037329" cy="0"/>
          </a:xfrm>
          <a:custGeom>
            <a:avLst/>
            <a:gdLst/>
            <a:ahLst/>
            <a:cxnLst/>
            <a:rect l="l" t="t" r="r" b="b"/>
            <a:pathLst>
              <a:path w="4037329">
                <a:moveTo>
                  <a:pt x="0" y="0"/>
                </a:moveTo>
                <a:lnTo>
                  <a:pt x="4037203" y="0"/>
                </a:lnTo>
              </a:path>
            </a:pathLst>
          </a:custGeom>
          <a:ln w="25908">
            <a:solidFill>
              <a:srgbClr val="779F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2459735" y="549859"/>
            <a:ext cx="7419975" cy="549275"/>
            <a:chOff x="2459735" y="549859"/>
            <a:chExt cx="7419975" cy="54927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9735" y="549859"/>
              <a:ext cx="747522" cy="5489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58083" y="549859"/>
              <a:ext cx="1782064" cy="5489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17389" y="549859"/>
              <a:ext cx="5361940" cy="548944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6779514" y="3896105"/>
            <a:ext cx="1376680" cy="0"/>
          </a:xfrm>
          <a:custGeom>
            <a:avLst/>
            <a:gdLst/>
            <a:ahLst/>
            <a:cxnLst/>
            <a:rect l="l" t="t" r="r" b="b"/>
            <a:pathLst>
              <a:path w="1376679">
                <a:moveTo>
                  <a:pt x="0" y="0"/>
                </a:moveTo>
                <a:lnTo>
                  <a:pt x="1376426" y="0"/>
                </a:lnTo>
              </a:path>
            </a:pathLst>
          </a:custGeom>
          <a:ln w="25908">
            <a:solidFill>
              <a:srgbClr val="C43A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324611" y="6482181"/>
            <a:ext cx="9853295" cy="152400"/>
            <a:chOff x="324611" y="6482181"/>
            <a:chExt cx="9853295" cy="15240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611" y="6482181"/>
              <a:ext cx="665479" cy="152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3543" y="6482181"/>
              <a:ext cx="3481070" cy="152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37558" y="6482181"/>
              <a:ext cx="106679" cy="152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90897" y="6482181"/>
              <a:ext cx="3589401" cy="1524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16291" y="6482181"/>
              <a:ext cx="103631" cy="1524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68106" y="6482181"/>
              <a:ext cx="346011" cy="1524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56396" y="6482181"/>
              <a:ext cx="103631" cy="1524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08213" y="6482181"/>
              <a:ext cx="491159" cy="1524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37980" y="6482181"/>
              <a:ext cx="106679" cy="1524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91320" y="6482181"/>
              <a:ext cx="189738" cy="1524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17813" y="6482181"/>
              <a:ext cx="103631" cy="1524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9629" y="6482181"/>
              <a:ext cx="333248" cy="1524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19565" y="6482181"/>
              <a:ext cx="162305" cy="1524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27768" y="6482181"/>
              <a:ext cx="155448" cy="1524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31401" y="6482181"/>
              <a:ext cx="272288" cy="1524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35617" y="6482181"/>
              <a:ext cx="103631" cy="1524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87432" y="6482181"/>
              <a:ext cx="490118" cy="152400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73023" y="1618488"/>
            <a:ext cx="1257300" cy="125577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989576" y="5390997"/>
            <a:ext cx="879652" cy="243840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4004309" y="2233422"/>
            <a:ext cx="0" cy="3117850"/>
          </a:xfrm>
          <a:custGeom>
            <a:avLst/>
            <a:gdLst/>
            <a:ahLst/>
            <a:cxnLst/>
            <a:rect l="l" t="t" r="r" b="b"/>
            <a:pathLst>
              <a:path h="3117850">
                <a:moveTo>
                  <a:pt x="0" y="0"/>
                </a:moveTo>
                <a:lnTo>
                  <a:pt x="0" y="3117722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6289547" y="2220467"/>
            <a:ext cx="1170940" cy="3420745"/>
            <a:chOff x="6289547" y="2220467"/>
            <a:chExt cx="1170940" cy="3420745"/>
          </a:xfrm>
        </p:grpSpPr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89547" y="5396788"/>
              <a:ext cx="1170774" cy="24384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761225" y="2233421"/>
              <a:ext cx="45720" cy="3117850"/>
            </a:xfrm>
            <a:custGeom>
              <a:avLst/>
              <a:gdLst/>
              <a:ahLst/>
              <a:cxnLst/>
              <a:rect l="l" t="t" r="r" b="b"/>
              <a:pathLst>
                <a:path w="45720" h="3117850">
                  <a:moveTo>
                    <a:pt x="0" y="0"/>
                  </a:moveTo>
                  <a:lnTo>
                    <a:pt x="45212" y="3117722"/>
                  </a:lnTo>
                </a:path>
              </a:pathLst>
            </a:custGeom>
            <a:ln w="25908">
              <a:solidFill>
                <a:srgbClr val="D9D9D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10967466" y="2233422"/>
            <a:ext cx="41275" cy="3117850"/>
          </a:xfrm>
          <a:custGeom>
            <a:avLst/>
            <a:gdLst/>
            <a:ahLst/>
            <a:cxnLst/>
            <a:rect l="l" t="t" r="r" b="b"/>
            <a:pathLst>
              <a:path w="41275" h="3117850">
                <a:moveTo>
                  <a:pt x="0" y="0"/>
                </a:moveTo>
                <a:lnTo>
                  <a:pt x="40766" y="3117722"/>
                </a:lnTo>
              </a:path>
            </a:pathLst>
          </a:custGeom>
          <a:ln w="25907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10378" y="2233422"/>
            <a:ext cx="45720" cy="3112135"/>
          </a:xfrm>
          <a:custGeom>
            <a:avLst/>
            <a:gdLst/>
            <a:ahLst/>
            <a:cxnLst/>
            <a:rect l="l" t="t" r="r" b="b"/>
            <a:pathLst>
              <a:path w="45720" h="3112135">
                <a:moveTo>
                  <a:pt x="0" y="0"/>
                </a:moveTo>
                <a:lnTo>
                  <a:pt x="45212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97657" y="2233422"/>
            <a:ext cx="0" cy="3112135"/>
          </a:xfrm>
          <a:custGeom>
            <a:avLst/>
            <a:gdLst/>
            <a:ahLst/>
            <a:cxnLst/>
            <a:rect l="l" t="t" r="r" b="b"/>
            <a:pathLst>
              <a:path h="3112135">
                <a:moveTo>
                  <a:pt x="0" y="0"/>
                </a:moveTo>
                <a:lnTo>
                  <a:pt x="0" y="3112008"/>
                </a:lnTo>
              </a:path>
            </a:pathLst>
          </a:custGeom>
          <a:ln w="25908">
            <a:solidFill>
              <a:srgbClr val="D9D9D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7536180" y="1632204"/>
            <a:ext cx="1402715" cy="4003040"/>
            <a:chOff x="7536180" y="1632204"/>
            <a:chExt cx="1402715" cy="4003040"/>
          </a:xfrm>
        </p:grpSpPr>
        <p:sp>
          <p:nvSpPr>
            <p:cNvPr id="47" name="object 47"/>
            <p:cNvSpPr/>
            <p:nvPr/>
          </p:nvSpPr>
          <p:spPr>
            <a:xfrm>
              <a:off x="8155686" y="2233422"/>
              <a:ext cx="45720" cy="3112135"/>
            </a:xfrm>
            <a:custGeom>
              <a:avLst/>
              <a:gdLst/>
              <a:ahLst/>
              <a:cxnLst/>
              <a:rect l="l" t="t" r="r" b="b"/>
              <a:pathLst>
                <a:path w="45720" h="3112135">
                  <a:moveTo>
                    <a:pt x="0" y="0"/>
                  </a:moveTo>
                  <a:lnTo>
                    <a:pt x="45212" y="3112008"/>
                  </a:lnTo>
                </a:path>
              </a:pathLst>
            </a:custGeom>
            <a:ln w="25908">
              <a:solidFill>
                <a:srgbClr val="D9D9D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542276" y="1638300"/>
              <a:ext cx="1259205" cy="1259205"/>
            </a:xfrm>
            <a:custGeom>
              <a:avLst/>
              <a:gdLst/>
              <a:ahLst/>
              <a:cxnLst/>
              <a:rect l="l" t="t" r="r" b="b"/>
              <a:pathLst>
                <a:path w="1259204" h="1259205">
                  <a:moveTo>
                    <a:pt x="629412" y="0"/>
                  </a:moveTo>
                  <a:lnTo>
                    <a:pt x="582440" y="1726"/>
                  </a:lnTo>
                  <a:lnTo>
                    <a:pt x="536405" y="6824"/>
                  </a:lnTo>
                  <a:lnTo>
                    <a:pt x="491430" y="15173"/>
                  </a:lnTo>
                  <a:lnTo>
                    <a:pt x="447635" y="26649"/>
                  </a:lnTo>
                  <a:lnTo>
                    <a:pt x="405142" y="41133"/>
                  </a:lnTo>
                  <a:lnTo>
                    <a:pt x="364074" y="58501"/>
                  </a:lnTo>
                  <a:lnTo>
                    <a:pt x="324552" y="78633"/>
                  </a:lnTo>
                  <a:lnTo>
                    <a:pt x="286697" y="101406"/>
                  </a:lnTo>
                  <a:lnTo>
                    <a:pt x="250632" y="126698"/>
                  </a:lnTo>
                  <a:lnTo>
                    <a:pt x="216477" y="154389"/>
                  </a:lnTo>
                  <a:lnTo>
                    <a:pt x="184356" y="184356"/>
                  </a:lnTo>
                  <a:lnTo>
                    <a:pt x="154389" y="216477"/>
                  </a:lnTo>
                  <a:lnTo>
                    <a:pt x="126698" y="250632"/>
                  </a:lnTo>
                  <a:lnTo>
                    <a:pt x="101406" y="286697"/>
                  </a:lnTo>
                  <a:lnTo>
                    <a:pt x="78633" y="324552"/>
                  </a:lnTo>
                  <a:lnTo>
                    <a:pt x="58501" y="364074"/>
                  </a:lnTo>
                  <a:lnTo>
                    <a:pt x="41133" y="405142"/>
                  </a:lnTo>
                  <a:lnTo>
                    <a:pt x="26649" y="447635"/>
                  </a:lnTo>
                  <a:lnTo>
                    <a:pt x="15173" y="491430"/>
                  </a:lnTo>
                  <a:lnTo>
                    <a:pt x="6824" y="536405"/>
                  </a:lnTo>
                  <a:lnTo>
                    <a:pt x="1726" y="582440"/>
                  </a:lnTo>
                  <a:lnTo>
                    <a:pt x="0" y="629412"/>
                  </a:lnTo>
                  <a:lnTo>
                    <a:pt x="1726" y="676383"/>
                  </a:lnTo>
                  <a:lnTo>
                    <a:pt x="6824" y="722418"/>
                  </a:lnTo>
                  <a:lnTo>
                    <a:pt x="15173" y="767393"/>
                  </a:lnTo>
                  <a:lnTo>
                    <a:pt x="26649" y="811188"/>
                  </a:lnTo>
                  <a:lnTo>
                    <a:pt x="41133" y="853681"/>
                  </a:lnTo>
                  <a:lnTo>
                    <a:pt x="58501" y="894749"/>
                  </a:lnTo>
                  <a:lnTo>
                    <a:pt x="78633" y="934271"/>
                  </a:lnTo>
                  <a:lnTo>
                    <a:pt x="101406" y="972126"/>
                  </a:lnTo>
                  <a:lnTo>
                    <a:pt x="126698" y="1008191"/>
                  </a:lnTo>
                  <a:lnTo>
                    <a:pt x="154389" y="1042346"/>
                  </a:lnTo>
                  <a:lnTo>
                    <a:pt x="184356" y="1074467"/>
                  </a:lnTo>
                  <a:lnTo>
                    <a:pt x="216477" y="1104434"/>
                  </a:lnTo>
                  <a:lnTo>
                    <a:pt x="250632" y="1132125"/>
                  </a:lnTo>
                  <a:lnTo>
                    <a:pt x="286697" y="1157417"/>
                  </a:lnTo>
                  <a:lnTo>
                    <a:pt x="324552" y="1180190"/>
                  </a:lnTo>
                  <a:lnTo>
                    <a:pt x="364074" y="1200322"/>
                  </a:lnTo>
                  <a:lnTo>
                    <a:pt x="405142" y="1217690"/>
                  </a:lnTo>
                  <a:lnTo>
                    <a:pt x="447635" y="1232174"/>
                  </a:lnTo>
                  <a:lnTo>
                    <a:pt x="491430" y="1243650"/>
                  </a:lnTo>
                  <a:lnTo>
                    <a:pt x="536405" y="1251999"/>
                  </a:lnTo>
                  <a:lnTo>
                    <a:pt x="582440" y="1257097"/>
                  </a:lnTo>
                  <a:lnTo>
                    <a:pt x="629412" y="1258824"/>
                  </a:lnTo>
                  <a:lnTo>
                    <a:pt x="676383" y="1257097"/>
                  </a:lnTo>
                  <a:lnTo>
                    <a:pt x="722418" y="1251999"/>
                  </a:lnTo>
                  <a:lnTo>
                    <a:pt x="767393" y="1243650"/>
                  </a:lnTo>
                  <a:lnTo>
                    <a:pt x="811188" y="1232174"/>
                  </a:lnTo>
                  <a:lnTo>
                    <a:pt x="853681" y="1217690"/>
                  </a:lnTo>
                  <a:lnTo>
                    <a:pt x="894749" y="1200322"/>
                  </a:lnTo>
                  <a:lnTo>
                    <a:pt x="934271" y="1180190"/>
                  </a:lnTo>
                  <a:lnTo>
                    <a:pt x="972126" y="1157417"/>
                  </a:lnTo>
                  <a:lnTo>
                    <a:pt x="1008191" y="1132125"/>
                  </a:lnTo>
                  <a:lnTo>
                    <a:pt x="1042346" y="1104434"/>
                  </a:lnTo>
                  <a:lnTo>
                    <a:pt x="1074467" y="1074467"/>
                  </a:lnTo>
                  <a:lnTo>
                    <a:pt x="1104434" y="1042346"/>
                  </a:lnTo>
                  <a:lnTo>
                    <a:pt x="1132125" y="1008191"/>
                  </a:lnTo>
                  <a:lnTo>
                    <a:pt x="1157417" y="972126"/>
                  </a:lnTo>
                  <a:lnTo>
                    <a:pt x="1180190" y="934271"/>
                  </a:lnTo>
                  <a:lnTo>
                    <a:pt x="1200322" y="894749"/>
                  </a:lnTo>
                  <a:lnTo>
                    <a:pt x="1217690" y="853681"/>
                  </a:lnTo>
                  <a:lnTo>
                    <a:pt x="1232174" y="811188"/>
                  </a:lnTo>
                  <a:lnTo>
                    <a:pt x="1243650" y="767393"/>
                  </a:lnTo>
                  <a:lnTo>
                    <a:pt x="1251999" y="722418"/>
                  </a:lnTo>
                  <a:lnTo>
                    <a:pt x="1257097" y="676383"/>
                  </a:lnTo>
                  <a:lnTo>
                    <a:pt x="1258824" y="629412"/>
                  </a:lnTo>
                  <a:lnTo>
                    <a:pt x="1257097" y="582440"/>
                  </a:lnTo>
                  <a:lnTo>
                    <a:pt x="1251999" y="536405"/>
                  </a:lnTo>
                  <a:lnTo>
                    <a:pt x="1243650" y="491430"/>
                  </a:lnTo>
                  <a:lnTo>
                    <a:pt x="1232174" y="447635"/>
                  </a:lnTo>
                  <a:lnTo>
                    <a:pt x="1217690" y="405142"/>
                  </a:lnTo>
                  <a:lnTo>
                    <a:pt x="1200322" y="364074"/>
                  </a:lnTo>
                  <a:lnTo>
                    <a:pt x="1180190" y="324552"/>
                  </a:lnTo>
                  <a:lnTo>
                    <a:pt x="1157417" y="286697"/>
                  </a:lnTo>
                  <a:lnTo>
                    <a:pt x="1132125" y="250632"/>
                  </a:lnTo>
                  <a:lnTo>
                    <a:pt x="1104434" y="216477"/>
                  </a:lnTo>
                  <a:lnTo>
                    <a:pt x="1074467" y="184356"/>
                  </a:lnTo>
                  <a:lnTo>
                    <a:pt x="1042346" y="154389"/>
                  </a:lnTo>
                  <a:lnTo>
                    <a:pt x="1008191" y="126698"/>
                  </a:lnTo>
                  <a:lnTo>
                    <a:pt x="972126" y="101406"/>
                  </a:lnTo>
                  <a:lnTo>
                    <a:pt x="934271" y="78633"/>
                  </a:lnTo>
                  <a:lnTo>
                    <a:pt x="894749" y="58501"/>
                  </a:lnTo>
                  <a:lnTo>
                    <a:pt x="853681" y="41133"/>
                  </a:lnTo>
                  <a:lnTo>
                    <a:pt x="811188" y="26649"/>
                  </a:lnTo>
                  <a:lnTo>
                    <a:pt x="767393" y="15173"/>
                  </a:lnTo>
                  <a:lnTo>
                    <a:pt x="722418" y="6824"/>
                  </a:lnTo>
                  <a:lnTo>
                    <a:pt x="676383" y="1726"/>
                  </a:lnTo>
                  <a:lnTo>
                    <a:pt x="629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542276" y="1638300"/>
              <a:ext cx="1259205" cy="1259205"/>
            </a:xfrm>
            <a:custGeom>
              <a:avLst/>
              <a:gdLst/>
              <a:ahLst/>
              <a:cxnLst/>
              <a:rect l="l" t="t" r="r" b="b"/>
              <a:pathLst>
                <a:path w="1259204" h="1259205">
                  <a:moveTo>
                    <a:pt x="0" y="629412"/>
                  </a:moveTo>
                  <a:lnTo>
                    <a:pt x="1726" y="582440"/>
                  </a:lnTo>
                  <a:lnTo>
                    <a:pt x="6824" y="536405"/>
                  </a:lnTo>
                  <a:lnTo>
                    <a:pt x="15173" y="491430"/>
                  </a:lnTo>
                  <a:lnTo>
                    <a:pt x="26649" y="447635"/>
                  </a:lnTo>
                  <a:lnTo>
                    <a:pt x="41133" y="405142"/>
                  </a:lnTo>
                  <a:lnTo>
                    <a:pt x="58501" y="364074"/>
                  </a:lnTo>
                  <a:lnTo>
                    <a:pt x="78633" y="324552"/>
                  </a:lnTo>
                  <a:lnTo>
                    <a:pt x="101406" y="286697"/>
                  </a:lnTo>
                  <a:lnTo>
                    <a:pt x="126698" y="250632"/>
                  </a:lnTo>
                  <a:lnTo>
                    <a:pt x="154389" y="216477"/>
                  </a:lnTo>
                  <a:lnTo>
                    <a:pt x="184356" y="184356"/>
                  </a:lnTo>
                  <a:lnTo>
                    <a:pt x="216477" y="154389"/>
                  </a:lnTo>
                  <a:lnTo>
                    <a:pt x="250632" y="126698"/>
                  </a:lnTo>
                  <a:lnTo>
                    <a:pt x="286697" y="101406"/>
                  </a:lnTo>
                  <a:lnTo>
                    <a:pt x="324552" y="78633"/>
                  </a:lnTo>
                  <a:lnTo>
                    <a:pt x="364074" y="58501"/>
                  </a:lnTo>
                  <a:lnTo>
                    <a:pt x="405142" y="41133"/>
                  </a:lnTo>
                  <a:lnTo>
                    <a:pt x="447635" y="26649"/>
                  </a:lnTo>
                  <a:lnTo>
                    <a:pt x="491430" y="15173"/>
                  </a:lnTo>
                  <a:lnTo>
                    <a:pt x="536405" y="6824"/>
                  </a:lnTo>
                  <a:lnTo>
                    <a:pt x="582440" y="1726"/>
                  </a:lnTo>
                  <a:lnTo>
                    <a:pt x="629412" y="0"/>
                  </a:lnTo>
                  <a:lnTo>
                    <a:pt x="676383" y="1726"/>
                  </a:lnTo>
                  <a:lnTo>
                    <a:pt x="722418" y="6824"/>
                  </a:lnTo>
                  <a:lnTo>
                    <a:pt x="767393" y="15173"/>
                  </a:lnTo>
                  <a:lnTo>
                    <a:pt x="811188" y="26649"/>
                  </a:lnTo>
                  <a:lnTo>
                    <a:pt x="853681" y="41133"/>
                  </a:lnTo>
                  <a:lnTo>
                    <a:pt x="894749" y="58501"/>
                  </a:lnTo>
                  <a:lnTo>
                    <a:pt x="934271" y="78633"/>
                  </a:lnTo>
                  <a:lnTo>
                    <a:pt x="972126" y="101406"/>
                  </a:lnTo>
                  <a:lnTo>
                    <a:pt x="1008191" y="126698"/>
                  </a:lnTo>
                  <a:lnTo>
                    <a:pt x="1042346" y="154389"/>
                  </a:lnTo>
                  <a:lnTo>
                    <a:pt x="1074467" y="184356"/>
                  </a:lnTo>
                  <a:lnTo>
                    <a:pt x="1104434" y="216477"/>
                  </a:lnTo>
                  <a:lnTo>
                    <a:pt x="1132125" y="250632"/>
                  </a:lnTo>
                  <a:lnTo>
                    <a:pt x="1157417" y="286697"/>
                  </a:lnTo>
                  <a:lnTo>
                    <a:pt x="1180190" y="324552"/>
                  </a:lnTo>
                  <a:lnTo>
                    <a:pt x="1200322" y="364074"/>
                  </a:lnTo>
                  <a:lnTo>
                    <a:pt x="1217690" y="405142"/>
                  </a:lnTo>
                  <a:lnTo>
                    <a:pt x="1232174" y="447635"/>
                  </a:lnTo>
                  <a:lnTo>
                    <a:pt x="1243650" y="491430"/>
                  </a:lnTo>
                  <a:lnTo>
                    <a:pt x="1251999" y="536405"/>
                  </a:lnTo>
                  <a:lnTo>
                    <a:pt x="1257097" y="582440"/>
                  </a:lnTo>
                  <a:lnTo>
                    <a:pt x="1258824" y="629412"/>
                  </a:lnTo>
                  <a:lnTo>
                    <a:pt x="1257097" y="676383"/>
                  </a:lnTo>
                  <a:lnTo>
                    <a:pt x="1251999" y="722418"/>
                  </a:lnTo>
                  <a:lnTo>
                    <a:pt x="1243650" y="767393"/>
                  </a:lnTo>
                  <a:lnTo>
                    <a:pt x="1232174" y="811188"/>
                  </a:lnTo>
                  <a:lnTo>
                    <a:pt x="1217690" y="853681"/>
                  </a:lnTo>
                  <a:lnTo>
                    <a:pt x="1200322" y="894749"/>
                  </a:lnTo>
                  <a:lnTo>
                    <a:pt x="1180190" y="934271"/>
                  </a:lnTo>
                  <a:lnTo>
                    <a:pt x="1157417" y="972126"/>
                  </a:lnTo>
                  <a:lnTo>
                    <a:pt x="1132125" y="1008191"/>
                  </a:lnTo>
                  <a:lnTo>
                    <a:pt x="1104434" y="1042346"/>
                  </a:lnTo>
                  <a:lnTo>
                    <a:pt x="1074467" y="1074467"/>
                  </a:lnTo>
                  <a:lnTo>
                    <a:pt x="1042346" y="1104434"/>
                  </a:lnTo>
                  <a:lnTo>
                    <a:pt x="1008191" y="1132125"/>
                  </a:lnTo>
                  <a:lnTo>
                    <a:pt x="972126" y="1157417"/>
                  </a:lnTo>
                  <a:lnTo>
                    <a:pt x="934271" y="1180190"/>
                  </a:lnTo>
                  <a:lnTo>
                    <a:pt x="894749" y="1200322"/>
                  </a:lnTo>
                  <a:lnTo>
                    <a:pt x="853681" y="1217690"/>
                  </a:lnTo>
                  <a:lnTo>
                    <a:pt x="811188" y="1232174"/>
                  </a:lnTo>
                  <a:lnTo>
                    <a:pt x="767393" y="1243650"/>
                  </a:lnTo>
                  <a:lnTo>
                    <a:pt x="722418" y="1251999"/>
                  </a:lnTo>
                  <a:lnTo>
                    <a:pt x="676383" y="1257097"/>
                  </a:lnTo>
                  <a:lnTo>
                    <a:pt x="629412" y="1258824"/>
                  </a:lnTo>
                  <a:lnTo>
                    <a:pt x="582440" y="1257097"/>
                  </a:lnTo>
                  <a:lnTo>
                    <a:pt x="536405" y="1251999"/>
                  </a:lnTo>
                  <a:lnTo>
                    <a:pt x="491430" y="1243650"/>
                  </a:lnTo>
                  <a:lnTo>
                    <a:pt x="447635" y="1232174"/>
                  </a:lnTo>
                  <a:lnTo>
                    <a:pt x="405142" y="1217690"/>
                  </a:lnTo>
                  <a:lnTo>
                    <a:pt x="364074" y="1200322"/>
                  </a:lnTo>
                  <a:lnTo>
                    <a:pt x="324552" y="1180190"/>
                  </a:lnTo>
                  <a:lnTo>
                    <a:pt x="286697" y="1157417"/>
                  </a:lnTo>
                  <a:lnTo>
                    <a:pt x="250632" y="1132125"/>
                  </a:lnTo>
                  <a:lnTo>
                    <a:pt x="216477" y="1104434"/>
                  </a:lnTo>
                  <a:lnTo>
                    <a:pt x="184356" y="1074467"/>
                  </a:lnTo>
                  <a:lnTo>
                    <a:pt x="154389" y="1042346"/>
                  </a:lnTo>
                  <a:lnTo>
                    <a:pt x="126698" y="1008191"/>
                  </a:lnTo>
                  <a:lnTo>
                    <a:pt x="101406" y="972126"/>
                  </a:lnTo>
                  <a:lnTo>
                    <a:pt x="78633" y="934271"/>
                  </a:lnTo>
                  <a:lnTo>
                    <a:pt x="58501" y="894749"/>
                  </a:lnTo>
                  <a:lnTo>
                    <a:pt x="41133" y="853681"/>
                  </a:lnTo>
                  <a:lnTo>
                    <a:pt x="26649" y="811188"/>
                  </a:lnTo>
                  <a:lnTo>
                    <a:pt x="15173" y="767393"/>
                  </a:lnTo>
                  <a:lnTo>
                    <a:pt x="6824" y="722418"/>
                  </a:lnTo>
                  <a:lnTo>
                    <a:pt x="1726" y="676383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54112" y="1834896"/>
              <a:ext cx="870203" cy="87172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91374" y="5390997"/>
              <a:ext cx="1247063" cy="243840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1944370" y="5396788"/>
            <a:ext cx="1383665" cy="609600"/>
            <a:chOff x="1944370" y="5396788"/>
            <a:chExt cx="1383665" cy="609600"/>
          </a:xfrm>
        </p:grpSpPr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39086" y="5396788"/>
              <a:ext cx="666495" cy="24384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128774" y="5640628"/>
              <a:ext cx="1012875" cy="18288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44370" y="5823508"/>
              <a:ext cx="1383410" cy="182880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1961388" y="1632204"/>
            <a:ext cx="1270000" cy="1271270"/>
            <a:chOff x="1961388" y="1632204"/>
            <a:chExt cx="1270000" cy="1271270"/>
          </a:xfrm>
        </p:grpSpPr>
        <p:sp>
          <p:nvSpPr>
            <p:cNvPr id="57" name="object 57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628650" y="0"/>
                  </a:moveTo>
                  <a:lnTo>
                    <a:pt x="581730" y="1726"/>
                  </a:lnTo>
                  <a:lnTo>
                    <a:pt x="535747" y="6824"/>
                  </a:lnTo>
                  <a:lnTo>
                    <a:pt x="490822" y="15173"/>
                  </a:lnTo>
                  <a:lnTo>
                    <a:pt x="447078" y="26649"/>
                  </a:lnTo>
                  <a:lnTo>
                    <a:pt x="404636" y="41133"/>
                  </a:lnTo>
                  <a:lnTo>
                    <a:pt x="363616" y="58501"/>
                  </a:lnTo>
                  <a:lnTo>
                    <a:pt x="324141" y="78633"/>
                  </a:lnTo>
                  <a:lnTo>
                    <a:pt x="286332" y="101406"/>
                  </a:lnTo>
                  <a:lnTo>
                    <a:pt x="250311" y="126698"/>
                  </a:lnTo>
                  <a:lnTo>
                    <a:pt x="216199" y="154389"/>
                  </a:lnTo>
                  <a:lnTo>
                    <a:pt x="184118" y="184356"/>
                  </a:lnTo>
                  <a:lnTo>
                    <a:pt x="154189" y="216477"/>
                  </a:lnTo>
                  <a:lnTo>
                    <a:pt x="126533" y="250632"/>
                  </a:lnTo>
                  <a:lnTo>
                    <a:pt x="101273" y="286697"/>
                  </a:lnTo>
                  <a:lnTo>
                    <a:pt x="78529" y="324552"/>
                  </a:lnTo>
                  <a:lnTo>
                    <a:pt x="58424" y="364074"/>
                  </a:lnTo>
                  <a:lnTo>
                    <a:pt x="41078" y="405142"/>
                  </a:lnTo>
                  <a:lnTo>
                    <a:pt x="26614" y="447635"/>
                  </a:lnTo>
                  <a:lnTo>
                    <a:pt x="15152" y="491430"/>
                  </a:lnTo>
                  <a:lnTo>
                    <a:pt x="6815" y="536405"/>
                  </a:lnTo>
                  <a:lnTo>
                    <a:pt x="1724" y="582440"/>
                  </a:lnTo>
                  <a:lnTo>
                    <a:pt x="0" y="629412"/>
                  </a:lnTo>
                  <a:lnTo>
                    <a:pt x="1724" y="676383"/>
                  </a:lnTo>
                  <a:lnTo>
                    <a:pt x="6815" y="722418"/>
                  </a:lnTo>
                  <a:lnTo>
                    <a:pt x="15152" y="767393"/>
                  </a:lnTo>
                  <a:lnTo>
                    <a:pt x="26614" y="811188"/>
                  </a:lnTo>
                  <a:lnTo>
                    <a:pt x="41078" y="853681"/>
                  </a:lnTo>
                  <a:lnTo>
                    <a:pt x="58424" y="894749"/>
                  </a:lnTo>
                  <a:lnTo>
                    <a:pt x="78529" y="934271"/>
                  </a:lnTo>
                  <a:lnTo>
                    <a:pt x="101273" y="972126"/>
                  </a:lnTo>
                  <a:lnTo>
                    <a:pt x="126533" y="1008191"/>
                  </a:lnTo>
                  <a:lnTo>
                    <a:pt x="154189" y="1042346"/>
                  </a:lnTo>
                  <a:lnTo>
                    <a:pt x="184118" y="1074467"/>
                  </a:lnTo>
                  <a:lnTo>
                    <a:pt x="216199" y="1104434"/>
                  </a:lnTo>
                  <a:lnTo>
                    <a:pt x="250311" y="1132125"/>
                  </a:lnTo>
                  <a:lnTo>
                    <a:pt x="286332" y="1157417"/>
                  </a:lnTo>
                  <a:lnTo>
                    <a:pt x="324141" y="1180190"/>
                  </a:lnTo>
                  <a:lnTo>
                    <a:pt x="363616" y="1200322"/>
                  </a:lnTo>
                  <a:lnTo>
                    <a:pt x="404636" y="1217690"/>
                  </a:lnTo>
                  <a:lnTo>
                    <a:pt x="447078" y="1232174"/>
                  </a:lnTo>
                  <a:lnTo>
                    <a:pt x="490822" y="1243650"/>
                  </a:lnTo>
                  <a:lnTo>
                    <a:pt x="535747" y="1251999"/>
                  </a:lnTo>
                  <a:lnTo>
                    <a:pt x="581730" y="1257097"/>
                  </a:lnTo>
                  <a:lnTo>
                    <a:pt x="628650" y="1258824"/>
                  </a:lnTo>
                  <a:lnTo>
                    <a:pt x="675569" y="1257097"/>
                  </a:lnTo>
                  <a:lnTo>
                    <a:pt x="721552" y="1251999"/>
                  </a:lnTo>
                  <a:lnTo>
                    <a:pt x="766477" y="1243650"/>
                  </a:lnTo>
                  <a:lnTo>
                    <a:pt x="810221" y="1232174"/>
                  </a:lnTo>
                  <a:lnTo>
                    <a:pt x="852663" y="1217690"/>
                  </a:lnTo>
                  <a:lnTo>
                    <a:pt x="893683" y="1200322"/>
                  </a:lnTo>
                  <a:lnTo>
                    <a:pt x="933158" y="1180190"/>
                  </a:lnTo>
                  <a:lnTo>
                    <a:pt x="970967" y="1157417"/>
                  </a:lnTo>
                  <a:lnTo>
                    <a:pt x="1006988" y="1132125"/>
                  </a:lnTo>
                  <a:lnTo>
                    <a:pt x="1041100" y="1104434"/>
                  </a:lnTo>
                  <a:lnTo>
                    <a:pt x="1073181" y="1074467"/>
                  </a:lnTo>
                  <a:lnTo>
                    <a:pt x="1103110" y="1042346"/>
                  </a:lnTo>
                  <a:lnTo>
                    <a:pt x="1130766" y="1008191"/>
                  </a:lnTo>
                  <a:lnTo>
                    <a:pt x="1156026" y="972126"/>
                  </a:lnTo>
                  <a:lnTo>
                    <a:pt x="1178770" y="934271"/>
                  </a:lnTo>
                  <a:lnTo>
                    <a:pt x="1198875" y="894749"/>
                  </a:lnTo>
                  <a:lnTo>
                    <a:pt x="1216221" y="853681"/>
                  </a:lnTo>
                  <a:lnTo>
                    <a:pt x="1230685" y="811188"/>
                  </a:lnTo>
                  <a:lnTo>
                    <a:pt x="1242147" y="767393"/>
                  </a:lnTo>
                  <a:lnTo>
                    <a:pt x="1250484" y="722418"/>
                  </a:lnTo>
                  <a:lnTo>
                    <a:pt x="1255575" y="676383"/>
                  </a:lnTo>
                  <a:lnTo>
                    <a:pt x="1257300" y="629412"/>
                  </a:lnTo>
                  <a:lnTo>
                    <a:pt x="1255575" y="582440"/>
                  </a:lnTo>
                  <a:lnTo>
                    <a:pt x="1250484" y="536405"/>
                  </a:lnTo>
                  <a:lnTo>
                    <a:pt x="1242147" y="491430"/>
                  </a:lnTo>
                  <a:lnTo>
                    <a:pt x="1230685" y="447635"/>
                  </a:lnTo>
                  <a:lnTo>
                    <a:pt x="1216221" y="405142"/>
                  </a:lnTo>
                  <a:lnTo>
                    <a:pt x="1198875" y="364074"/>
                  </a:lnTo>
                  <a:lnTo>
                    <a:pt x="1178770" y="324552"/>
                  </a:lnTo>
                  <a:lnTo>
                    <a:pt x="1156026" y="286697"/>
                  </a:lnTo>
                  <a:lnTo>
                    <a:pt x="1130766" y="250632"/>
                  </a:lnTo>
                  <a:lnTo>
                    <a:pt x="1103110" y="216477"/>
                  </a:lnTo>
                  <a:lnTo>
                    <a:pt x="1073181" y="184356"/>
                  </a:lnTo>
                  <a:lnTo>
                    <a:pt x="1041100" y="154389"/>
                  </a:lnTo>
                  <a:lnTo>
                    <a:pt x="1006988" y="126698"/>
                  </a:lnTo>
                  <a:lnTo>
                    <a:pt x="970967" y="101406"/>
                  </a:lnTo>
                  <a:lnTo>
                    <a:pt x="933158" y="78633"/>
                  </a:lnTo>
                  <a:lnTo>
                    <a:pt x="893683" y="58501"/>
                  </a:lnTo>
                  <a:lnTo>
                    <a:pt x="852663" y="41133"/>
                  </a:lnTo>
                  <a:lnTo>
                    <a:pt x="810221" y="26649"/>
                  </a:lnTo>
                  <a:lnTo>
                    <a:pt x="766477" y="15173"/>
                  </a:lnTo>
                  <a:lnTo>
                    <a:pt x="721552" y="6824"/>
                  </a:lnTo>
                  <a:lnTo>
                    <a:pt x="675569" y="1726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967484" y="1638300"/>
              <a:ext cx="1257300" cy="1259205"/>
            </a:xfrm>
            <a:custGeom>
              <a:avLst/>
              <a:gdLst/>
              <a:ahLst/>
              <a:cxnLst/>
              <a:rect l="l" t="t" r="r" b="b"/>
              <a:pathLst>
                <a:path w="1257300" h="1259205">
                  <a:moveTo>
                    <a:pt x="0" y="629412"/>
                  </a:moveTo>
                  <a:lnTo>
                    <a:pt x="1724" y="582440"/>
                  </a:lnTo>
                  <a:lnTo>
                    <a:pt x="6815" y="536405"/>
                  </a:lnTo>
                  <a:lnTo>
                    <a:pt x="15152" y="491430"/>
                  </a:lnTo>
                  <a:lnTo>
                    <a:pt x="26614" y="447635"/>
                  </a:lnTo>
                  <a:lnTo>
                    <a:pt x="41078" y="405142"/>
                  </a:lnTo>
                  <a:lnTo>
                    <a:pt x="58424" y="364074"/>
                  </a:lnTo>
                  <a:lnTo>
                    <a:pt x="78529" y="324552"/>
                  </a:lnTo>
                  <a:lnTo>
                    <a:pt x="101273" y="286697"/>
                  </a:lnTo>
                  <a:lnTo>
                    <a:pt x="126533" y="250632"/>
                  </a:lnTo>
                  <a:lnTo>
                    <a:pt x="154189" y="216477"/>
                  </a:lnTo>
                  <a:lnTo>
                    <a:pt x="184118" y="184356"/>
                  </a:lnTo>
                  <a:lnTo>
                    <a:pt x="216199" y="154389"/>
                  </a:lnTo>
                  <a:lnTo>
                    <a:pt x="250311" y="126698"/>
                  </a:lnTo>
                  <a:lnTo>
                    <a:pt x="286332" y="101406"/>
                  </a:lnTo>
                  <a:lnTo>
                    <a:pt x="324141" y="78633"/>
                  </a:lnTo>
                  <a:lnTo>
                    <a:pt x="363616" y="58501"/>
                  </a:lnTo>
                  <a:lnTo>
                    <a:pt x="404636" y="41133"/>
                  </a:lnTo>
                  <a:lnTo>
                    <a:pt x="447078" y="26649"/>
                  </a:lnTo>
                  <a:lnTo>
                    <a:pt x="490822" y="15173"/>
                  </a:lnTo>
                  <a:lnTo>
                    <a:pt x="535747" y="6824"/>
                  </a:lnTo>
                  <a:lnTo>
                    <a:pt x="581730" y="1726"/>
                  </a:lnTo>
                  <a:lnTo>
                    <a:pt x="628650" y="0"/>
                  </a:lnTo>
                  <a:lnTo>
                    <a:pt x="675569" y="1726"/>
                  </a:lnTo>
                  <a:lnTo>
                    <a:pt x="721552" y="6824"/>
                  </a:lnTo>
                  <a:lnTo>
                    <a:pt x="766477" y="15173"/>
                  </a:lnTo>
                  <a:lnTo>
                    <a:pt x="810221" y="26649"/>
                  </a:lnTo>
                  <a:lnTo>
                    <a:pt x="852663" y="41133"/>
                  </a:lnTo>
                  <a:lnTo>
                    <a:pt x="893683" y="58501"/>
                  </a:lnTo>
                  <a:lnTo>
                    <a:pt x="933158" y="78633"/>
                  </a:lnTo>
                  <a:lnTo>
                    <a:pt x="970967" y="101406"/>
                  </a:lnTo>
                  <a:lnTo>
                    <a:pt x="1006988" y="126698"/>
                  </a:lnTo>
                  <a:lnTo>
                    <a:pt x="1041100" y="154389"/>
                  </a:lnTo>
                  <a:lnTo>
                    <a:pt x="1073181" y="184356"/>
                  </a:lnTo>
                  <a:lnTo>
                    <a:pt x="1103110" y="216477"/>
                  </a:lnTo>
                  <a:lnTo>
                    <a:pt x="1130766" y="250632"/>
                  </a:lnTo>
                  <a:lnTo>
                    <a:pt x="1156026" y="286697"/>
                  </a:lnTo>
                  <a:lnTo>
                    <a:pt x="1178770" y="324552"/>
                  </a:lnTo>
                  <a:lnTo>
                    <a:pt x="1198875" y="364074"/>
                  </a:lnTo>
                  <a:lnTo>
                    <a:pt x="1216221" y="405142"/>
                  </a:lnTo>
                  <a:lnTo>
                    <a:pt x="1230685" y="447635"/>
                  </a:lnTo>
                  <a:lnTo>
                    <a:pt x="1242147" y="491430"/>
                  </a:lnTo>
                  <a:lnTo>
                    <a:pt x="1250484" y="536405"/>
                  </a:lnTo>
                  <a:lnTo>
                    <a:pt x="1255575" y="582440"/>
                  </a:lnTo>
                  <a:lnTo>
                    <a:pt x="1257300" y="629412"/>
                  </a:lnTo>
                  <a:lnTo>
                    <a:pt x="1255575" y="676383"/>
                  </a:lnTo>
                  <a:lnTo>
                    <a:pt x="1250484" y="722418"/>
                  </a:lnTo>
                  <a:lnTo>
                    <a:pt x="1242147" y="767393"/>
                  </a:lnTo>
                  <a:lnTo>
                    <a:pt x="1230685" y="811188"/>
                  </a:lnTo>
                  <a:lnTo>
                    <a:pt x="1216221" y="853681"/>
                  </a:lnTo>
                  <a:lnTo>
                    <a:pt x="1198875" y="894749"/>
                  </a:lnTo>
                  <a:lnTo>
                    <a:pt x="1178770" y="934271"/>
                  </a:lnTo>
                  <a:lnTo>
                    <a:pt x="1156026" y="972126"/>
                  </a:lnTo>
                  <a:lnTo>
                    <a:pt x="1130766" y="1008191"/>
                  </a:lnTo>
                  <a:lnTo>
                    <a:pt x="1103110" y="1042346"/>
                  </a:lnTo>
                  <a:lnTo>
                    <a:pt x="1073181" y="1074467"/>
                  </a:lnTo>
                  <a:lnTo>
                    <a:pt x="1041100" y="1104434"/>
                  </a:lnTo>
                  <a:lnTo>
                    <a:pt x="1006988" y="1132125"/>
                  </a:lnTo>
                  <a:lnTo>
                    <a:pt x="970967" y="1157417"/>
                  </a:lnTo>
                  <a:lnTo>
                    <a:pt x="933158" y="1180190"/>
                  </a:lnTo>
                  <a:lnTo>
                    <a:pt x="893683" y="1200322"/>
                  </a:lnTo>
                  <a:lnTo>
                    <a:pt x="852663" y="1217690"/>
                  </a:lnTo>
                  <a:lnTo>
                    <a:pt x="810221" y="1232174"/>
                  </a:lnTo>
                  <a:lnTo>
                    <a:pt x="766477" y="1243650"/>
                  </a:lnTo>
                  <a:lnTo>
                    <a:pt x="721552" y="1251999"/>
                  </a:lnTo>
                  <a:lnTo>
                    <a:pt x="675569" y="1257097"/>
                  </a:lnTo>
                  <a:lnTo>
                    <a:pt x="628650" y="1258824"/>
                  </a:lnTo>
                  <a:lnTo>
                    <a:pt x="581730" y="1257097"/>
                  </a:lnTo>
                  <a:lnTo>
                    <a:pt x="535747" y="1251999"/>
                  </a:lnTo>
                  <a:lnTo>
                    <a:pt x="490822" y="1243650"/>
                  </a:lnTo>
                  <a:lnTo>
                    <a:pt x="447078" y="1232174"/>
                  </a:lnTo>
                  <a:lnTo>
                    <a:pt x="404636" y="1217690"/>
                  </a:lnTo>
                  <a:lnTo>
                    <a:pt x="363616" y="1200322"/>
                  </a:lnTo>
                  <a:lnTo>
                    <a:pt x="324141" y="1180190"/>
                  </a:lnTo>
                  <a:lnTo>
                    <a:pt x="286332" y="1157417"/>
                  </a:lnTo>
                  <a:lnTo>
                    <a:pt x="250311" y="1132125"/>
                  </a:lnTo>
                  <a:lnTo>
                    <a:pt x="216199" y="1104434"/>
                  </a:lnTo>
                  <a:lnTo>
                    <a:pt x="184118" y="1074467"/>
                  </a:lnTo>
                  <a:lnTo>
                    <a:pt x="154189" y="1042346"/>
                  </a:lnTo>
                  <a:lnTo>
                    <a:pt x="126533" y="1008191"/>
                  </a:lnTo>
                  <a:lnTo>
                    <a:pt x="101273" y="972126"/>
                  </a:lnTo>
                  <a:lnTo>
                    <a:pt x="78529" y="934271"/>
                  </a:lnTo>
                  <a:lnTo>
                    <a:pt x="58424" y="894749"/>
                  </a:lnTo>
                  <a:lnTo>
                    <a:pt x="41078" y="853681"/>
                  </a:lnTo>
                  <a:lnTo>
                    <a:pt x="26614" y="811188"/>
                  </a:lnTo>
                  <a:lnTo>
                    <a:pt x="15152" y="767393"/>
                  </a:lnTo>
                  <a:lnTo>
                    <a:pt x="6815" y="722418"/>
                  </a:lnTo>
                  <a:lnTo>
                    <a:pt x="1724" y="676383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47316" y="1805940"/>
              <a:ext cx="941832" cy="941831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761" y="3913632"/>
            <a:ext cx="12192000" cy="379730"/>
            <a:chOff x="761" y="3913632"/>
            <a:chExt cx="12192000" cy="379730"/>
          </a:xfrm>
        </p:grpSpPr>
        <p:sp>
          <p:nvSpPr>
            <p:cNvPr id="61" name="object 61"/>
            <p:cNvSpPr/>
            <p:nvPr/>
          </p:nvSpPr>
          <p:spPr>
            <a:xfrm>
              <a:off x="2282189" y="4269486"/>
              <a:ext cx="9910445" cy="0"/>
            </a:xfrm>
            <a:custGeom>
              <a:avLst/>
              <a:gdLst/>
              <a:ahLst/>
              <a:cxnLst/>
              <a:rect l="l" t="t" r="r" b="b"/>
              <a:pathLst>
                <a:path w="9910445">
                  <a:moveTo>
                    <a:pt x="0" y="0"/>
                  </a:moveTo>
                  <a:lnTo>
                    <a:pt x="9910191" y="0"/>
                  </a:lnTo>
                </a:path>
              </a:pathLst>
            </a:custGeom>
            <a:ln w="25908">
              <a:solidFill>
                <a:srgbClr val="005A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844801" y="3926586"/>
              <a:ext cx="437515" cy="353695"/>
            </a:xfrm>
            <a:custGeom>
              <a:avLst/>
              <a:gdLst/>
              <a:ahLst/>
              <a:cxnLst/>
              <a:rect l="l" t="t" r="r" b="b"/>
              <a:pathLst>
                <a:path w="437514" h="353695">
                  <a:moveTo>
                    <a:pt x="437515" y="353694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61" y="3926586"/>
              <a:ext cx="1830070" cy="0"/>
            </a:xfrm>
            <a:custGeom>
              <a:avLst/>
              <a:gdLst/>
              <a:ahLst/>
              <a:cxnLst/>
              <a:rect l="l" t="t" r="r" b="b"/>
              <a:pathLst>
                <a:path w="1830070">
                  <a:moveTo>
                    <a:pt x="0" y="0"/>
                  </a:moveTo>
                  <a:lnTo>
                    <a:pt x="1830070" y="0"/>
                  </a:lnTo>
                </a:path>
              </a:pathLst>
            </a:custGeom>
            <a:ln w="25908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Slide Number Placeholder 6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88057" y="2871165"/>
            <a:ext cx="7424420" cy="732155"/>
            <a:chOff x="2488057" y="2871165"/>
            <a:chExt cx="7424420" cy="7321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8057" y="2871165"/>
              <a:ext cx="2659125" cy="7318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7214" y="2871165"/>
              <a:ext cx="5024882" cy="731824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189" y="1948560"/>
              <a:ext cx="1689735" cy="5486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719"/>
              <a:ext cx="48463" cy="6403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4719" y="3141217"/>
            <a:ext cx="4329176" cy="36576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8478" y="549859"/>
            <a:ext cx="4195826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6439" y="4165727"/>
            <a:ext cx="1005839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6822" y="2649472"/>
            <a:ext cx="2432090" cy="11597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25585" y="4165727"/>
            <a:ext cx="2280285" cy="365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90559" y="2796539"/>
            <a:ext cx="2743200" cy="8671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82540" y="4165727"/>
            <a:ext cx="1808225" cy="3657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60264" y="2532888"/>
            <a:ext cx="1392936" cy="139293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6436" y="2129993"/>
            <a:ext cx="6400292" cy="7318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6436" y="3007486"/>
            <a:ext cx="7244715" cy="853440"/>
            <a:chOff x="1056436" y="3007486"/>
            <a:chExt cx="7244715" cy="853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436" y="3007486"/>
              <a:ext cx="7244333" cy="4267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36" y="3434206"/>
              <a:ext cx="3419094" cy="42672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56436" y="2129993"/>
            <a:ext cx="6452870" cy="732155"/>
            <a:chOff x="1056436" y="2129993"/>
            <a:chExt cx="6452870" cy="73215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436" y="2129993"/>
              <a:ext cx="2052066" cy="7318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8115" y="2129993"/>
              <a:ext cx="4811014" cy="731824"/>
            </a:xfrm>
            <a:prstGeom prst="rect">
              <a:avLst/>
            </a:prstGeom>
          </p:spPr>
        </p:pic>
      </p:grp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6436" y="3007486"/>
            <a:ext cx="7633461" cy="42672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56436" y="2129993"/>
            <a:ext cx="6465570" cy="732155"/>
            <a:chOff x="1056436" y="2129993"/>
            <a:chExt cx="6465570" cy="7321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36" y="2129993"/>
              <a:ext cx="2176653" cy="731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2143" y="2129993"/>
              <a:ext cx="1674749" cy="731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5813" y="2129993"/>
              <a:ext cx="3175635" cy="731824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6436" y="3007486"/>
            <a:ext cx="9336405" cy="853440"/>
            <a:chOff x="1056436" y="3007486"/>
            <a:chExt cx="9336405" cy="853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436" y="3007486"/>
              <a:ext cx="9336405" cy="4267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36" y="3434206"/>
              <a:ext cx="4844288" cy="42672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56436" y="2129993"/>
            <a:ext cx="6538595" cy="732155"/>
            <a:chOff x="1056436" y="2129993"/>
            <a:chExt cx="6538595" cy="73215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436" y="2129993"/>
              <a:ext cx="4811014" cy="7318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6725" y="2129993"/>
              <a:ext cx="2048255" cy="731824"/>
            </a:xfrm>
            <a:prstGeom prst="rect">
              <a:avLst/>
            </a:prstGeom>
          </p:spPr>
        </p:pic>
      </p:grp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9D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8214" y="3009264"/>
            <a:ext cx="1969769" cy="7315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5533" y="2750261"/>
            <a:ext cx="4984877" cy="548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9665" y="549859"/>
            <a:ext cx="3495547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59685" y="1806194"/>
            <a:ext cx="1670050" cy="4024629"/>
            <a:chOff x="2559685" y="1806194"/>
            <a:chExt cx="1670050" cy="402462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9685" y="1806194"/>
              <a:ext cx="1055484" cy="3657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9685" y="2171954"/>
              <a:ext cx="938174" cy="365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59685" y="2537790"/>
              <a:ext cx="1002182" cy="3660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9685" y="2903855"/>
              <a:ext cx="638048" cy="3657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9685" y="3269615"/>
              <a:ext cx="1196593" cy="365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9685" y="3635375"/>
              <a:ext cx="1231011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59685" y="4000830"/>
              <a:ext cx="1119924" cy="3660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9685" y="4367148"/>
              <a:ext cx="1258214" cy="3657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59685" y="4732908"/>
              <a:ext cx="1669668" cy="3657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59685" y="5098669"/>
              <a:ext cx="1011682" cy="3657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59685" y="5464149"/>
              <a:ext cx="1066800" cy="36606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530341" y="1806194"/>
            <a:ext cx="1593850" cy="4024629"/>
            <a:chOff x="5530341" y="1806194"/>
            <a:chExt cx="1593850" cy="4024629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30341" y="1806194"/>
              <a:ext cx="1216152" cy="3657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30341" y="2171954"/>
              <a:ext cx="910589" cy="3657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30341" y="2537790"/>
              <a:ext cx="965835" cy="366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30341" y="2903855"/>
              <a:ext cx="946785" cy="3657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30341" y="3269615"/>
              <a:ext cx="1062532" cy="3657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30341" y="3635375"/>
              <a:ext cx="711200" cy="3657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30341" y="4000830"/>
              <a:ext cx="1184147" cy="36606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30341" y="4367148"/>
              <a:ext cx="1465834" cy="3657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30341" y="4732908"/>
              <a:ext cx="1238364" cy="3657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30341" y="5098669"/>
              <a:ext cx="1161034" cy="3657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30341" y="5464149"/>
              <a:ext cx="1593722" cy="366064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8500871" y="1806194"/>
            <a:ext cx="993140" cy="1829435"/>
            <a:chOff x="8500871" y="1806194"/>
            <a:chExt cx="993140" cy="1829435"/>
          </a:xfrm>
        </p:grpSpPr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00871" y="1806194"/>
              <a:ext cx="686816" cy="3657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00871" y="2171954"/>
              <a:ext cx="832484" cy="3657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500871" y="2537790"/>
              <a:ext cx="907084" cy="36606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00871" y="2903855"/>
              <a:ext cx="993038" cy="3657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00871" y="3269615"/>
              <a:ext cx="780287" cy="365760"/>
            </a:xfrm>
            <a:prstGeom prst="rect">
              <a:avLst/>
            </a:prstGeom>
          </p:spPr>
        </p:pic>
      </p:grpSp>
      <p:sp>
        <p:nvSpPr>
          <p:cNvPr id="33" name="Slide Number Placeholder 3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717292" y="327659"/>
            <a:ext cx="7040880" cy="6530340"/>
            <a:chOff x="2717292" y="327659"/>
            <a:chExt cx="70408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63468" y="1850135"/>
              <a:ext cx="5697220" cy="4813300"/>
            </a:xfrm>
            <a:custGeom>
              <a:avLst/>
              <a:gdLst/>
              <a:ahLst/>
              <a:cxnLst/>
              <a:rect l="l" t="t" r="r" b="b"/>
              <a:pathLst>
                <a:path w="5697220" h="4813300">
                  <a:moveTo>
                    <a:pt x="5696712" y="0"/>
                  </a:moveTo>
                  <a:lnTo>
                    <a:pt x="0" y="0"/>
                  </a:lnTo>
                  <a:lnTo>
                    <a:pt x="0" y="4812792"/>
                  </a:lnTo>
                  <a:lnTo>
                    <a:pt x="5696712" y="4812792"/>
                  </a:lnTo>
                  <a:lnTo>
                    <a:pt x="56967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63468" y="1850135"/>
              <a:ext cx="5697220" cy="4813300"/>
            </a:xfrm>
            <a:custGeom>
              <a:avLst/>
              <a:gdLst/>
              <a:ahLst/>
              <a:cxnLst/>
              <a:rect l="l" t="t" r="r" b="b"/>
              <a:pathLst>
                <a:path w="5697220" h="4813300">
                  <a:moveTo>
                    <a:pt x="0" y="4812792"/>
                  </a:moveTo>
                  <a:lnTo>
                    <a:pt x="5696712" y="4812792"/>
                  </a:lnTo>
                  <a:lnTo>
                    <a:pt x="5696712" y="0"/>
                  </a:lnTo>
                  <a:lnTo>
                    <a:pt x="0" y="0"/>
                  </a:lnTo>
                  <a:lnTo>
                    <a:pt x="0" y="4812792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0252" y="1899793"/>
              <a:ext cx="1363979" cy="54863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0" y="0"/>
            <a:ext cx="12192000" cy="9525"/>
            <a:chOff x="0" y="0"/>
            <a:chExt cx="12192000" cy="9525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12192000" cy="9525"/>
            </a:xfrm>
            <a:custGeom>
              <a:avLst/>
              <a:gdLst/>
              <a:ahLst/>
              <a:cxnLst/>
              <a:rect l="l" t="t" r="r" b="b"/>
              <a:pathLst>
                <a:path w="12192000" h="9525">
                  <a:moveTo>
                    <a:pt x="0" y="9144"/>
                  </a:moveTo>
                  <a:lnTo>
                    <a:pt x="12192000" y="9144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C18A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2192000" cy="9525"/>
            </a:xfrm>
            <a:custGeom>
              <a:avLst/>
              <a:gdLst/>
              <a:ahLst/>
              <a:cxnLst/>
              <a:rect l="l" t="t" r="r" b="b"/>
              <a:pathLst>
                <a:path w="12192000" h="9525">
                  <a:moveTo>
                    <a:pt x="0" y="9144"/>
                  </a:moveTo>
                  <a:lnTo>
                    <a:pt x="12192000" y="9144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9047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0" y="4299203"/>
            <a:ext cx="3728085" cy="1391920"/>
            <a:chOff x="0" y="4299203"/>
            <a:chExt cx="3728085" cy="1391920"/>
          </a:xfrm>
        </p:grpSpPr>
        <p:sp>
          <p:nvSpPr>
            <p:cNvPr id="12" name="object 12"/>
            <p:cNvSpPr/>
            <p:nvPr/>
          </p:nvSpPr>
          <p:spPr>
            <a:xfrm>
              <a:off x="3633215" y="4299203"/>
              <a:ext cx="94615" cy="1391920"/>
            </a:xfrm>
            <a:custGeom>
              <a:avLst/>
              <a:gdLst/>
              <a:ahLst/>
              <a:cxnLst/>
              <a:rect l="l" t="t" r="r" b="b"/>
              <a:pathLst>
                <a:path w="94614" h="1391920">
                  <a:moveTo>
                    <a:pt x="0" y="1391412"/>
                  </a:moveTo>
                  <a:lnTo>
                    <a:pt x="94487" y="1391412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13914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4299203"/>
              <a:ext cx="3633470" cy="1391920"/>
            </a:xfrm>
            <a:custGeom>
              <a:avLst/>
              <a:gdLst/>
              <a:ahLst/>
              <a:cxnLst/>
              <a:rect l="l" t="t" r="r" b="b"/>
              <a:pathLst>
                <a:path w="3633470" h="1391920">
                  <a:moveTo>
                    <a:pt x="3633216" y="0"/>
                  </a:moveTo>
                  <a:lnTo>
                    <a:pt x="0" y="0"/>
                  </a:lnTo>
                  <a:lnTo>
                    <a:pt x="0" y="1391412"/>
                  </a:lnTo>
                  <a:lnTo>
                    <a:pt x="3633216" y="1391412"/>
                  </a:lnTo>
                  <a:lnTo>
                    <a:pt x="36332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639" y="4561585"/>
              <a:ext cx="1104595" cy="33528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0" y="4947869"/>
            <a:ext cx="335787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964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main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main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sp>
          <p:nvSpPr>
            <p:cNvPr id="4" name="object 4"/>
            <p:cNvSpPr/>
            <p:nvPr/>
          </p:nvSpPr>
          <p:spPr>
            <a:xfrm>
              <a:off x="3320796" y="2093976"/>
              <a:ext cx="5334000" cy="4395470"/>
            </a:xfrm>
            <a:custGeom>
              <a:avLst/>
              <a:gdLst/>
              <a:ahLst/>
              <a:cxnLst/>
              <a:rect l="l" t="t" r="r" b="b"/>
              <a:pathLst>
                <a:path w="5334000" h="4395470">
                  <a:moveTo>
                    <a:pt x="5277104" y="0"/>
                  </a:moveTo>
                  <a:lnTo>
                    <a:pt x="56895" y="0"/>
                  </a:lnTo>
                  <a:lnTo>
                    <a:pt x="34772" y="4478"/>
                  </a:lnTo>
                  <a:lnTo>
                    <a:pt x="16684" y="16684"/>
                  </a:lnTo>
                  <a:lnTo>
                    <a:pt x="4478" y="34772"/>
                  </a:lnTo>
                  <a:lnTo>
                    <a:pt x="0" y="56896"/>
                  </a:lnTo>
                  <a:lnTo>
                    <a:pt x="0" y="4338294"/>
                  </a:lnTo>
                  <a:lnTo>
                    <a:pt x="4478" y="4360449"/>
                  </a:lnTo>
                  <a:lnTo>
                    <a:pt x="16684" y="4378542"/>
                  </a:lnTo>
                  <a:lnTo>
                    <a:pt x="34772" y="4390742"/>
                  </a:lnTo>
                  <a:lnTo>
                    <a:pt x="56895" y="4395216"/>
                  </a:lnTo>
                  <a:lnTo>
                    <a:pt x="5277104" y="4395216"/>
                  </a:lnTo>
                  <a:lnTo>
                    <a:pt x="5299227" y="4390742"/>
                  </a:lnTo>
                  <a:lnTo>
                    <a:pt x="5317315" y="4378542"/>
                  </a:lnTo>
                  <a:lnTo>
                    <a:pt x="5329521" y="4360449"/>
                  </a:lnTo>
                  <a:lnTo>
                    <a:pt x="5334000" y="4338294"/>
                  </a:lnTo>
                  <a:lnTo>
                    <a:pt x="5334000" y="56896"/>
                  </a:lnTo>
                  <a:lnTo>
                    <a:pt x="5329521" y="34772"/>
                  </a:lnTo>
                  <a:lnTo>
                    <a:pt x="5317315" y="16684"/>
                  </a:lnTo>
                  <a:lnTo>
                    <a:pt x="5299227" y="4478"/>
                  </a:lnTo>
                  <a:lnTo>
                    <a:pt x="5277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20796" y="2093976"/>
              <a:ext cx="5334000" cy="4395470"/>
            </a:xfrm>
            <a:custGeom>
              <a:avLst/>
              <a:gdLst/>
              <a:ahLst/>
              <a:cxnLst/>
              <a:rect l="l" t="t" r="r" b="b"/>
              <a:pathLst>
                <a:path w="5334000" h="4395470">
                  <a:moveTo>
                    <a:pt x="0" y="56896"/>
                  </a:moveTo>
                  <a:lnTo>
                    <a:pt x="4478" y="34772"/>
                  </a:lnTo>
                  <a:lnTo>
                    <a:pt x="16684" y="16684"/>
                  </a:lnTo>
                  <a:lnTo>
                    <a:pt x="34772" y="4478"/>
                  </a:lnTo>
                  <a:lnTo>
                    <a:pt x="56895" y="0"/>
                  </a:lnTo>
                  <a:lnTo>
                    <a:pt x="5277104" y="0"/>
                  </a:lnTo>
                  <a:lnTo>
                    <a:pt x="5299227" y="4478"/>
                  </a:lnTo>
                  <a:lnTo>
                    <a:pt x="5317315" y="16684"/>
                  </a:lnTo>
                  <a:lnTo>
                    <a:pt x="5329521" y="34772"/>
                  </a:lnTo>
                  <a:lnTo>
                    <a:pt x="5334000" y="56896"/>
                  </a:lnTo>
                  <a:lnTo>
                    <a:pt x="5334000" y="4338294"/>
                  </a:lnTo>
                  <a:lnTo>
                    <a:pt x="5329521" y="4360449"/>
                  </a:lnTo>
                  <a:lnTo>
                    <a:pt x="5317315" y="4378542"/>
                  </a:lnTo>
                  <a:lnTo>
                    <a:pt x="5299227" y="4390742"/>
                  </a:lnTo>
                  <a:lnTo>
                    <a:pt x="5277104" y="4395216"/>
                  </a:lnTo>
                  <a:lnTo>
                    <a:pt x="56895" y="4395216"/>
                  </a:lnTo>
                  <a:lnTo>
                    <a:pt x="34772" y="4390742"/>
                  </a:lnTo>
                  <a:lnTo>
                    <a:pt x="16684" y="4378542"/>
                  </a:lnTo>
                  <a:lnTo>
                    <a:pt x="4478" y="4360449"/>
                  </a:lnTo>
                  <a:lnTo>
                    <a:pt x="0" y="4338294"/>
                  </a:lnTo>
                  <a:lnTo>
                    <a:pt x="0" y="56896"/>
                  </a:lnTo>
                  <a:close/>
                </a:path>
              </a:pathLst>
            </a:custGeom>
            <a:ln w="3175">
              <a:solidFill>
                <a:srgbClr val="ACAC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63467" y="2249424"/>
              <a:ext cx="5591810" cy="4413885"/>
            </a:xfrm>
            <a:custGeom>
              <a:avLst/>
              <a:gdLst/>
              <a:ahLst/>
              <a:cxnLst/>
              <a:rect l="l" t="t" r="r" b="b"/>
              <a:pathLst>
                <a:path w="5591809" h="4413884">
                  <a:moveTo>
                    <a:pt x="5591555" y="0"/>
                  </a:moveTo>
                  <a:lnTo>
                    <a:pt x="0" y="0"/>
                  </a:lnTo>
                  <a:lnTo>
                    <a:pt x="0" y="4413504"/>
                  </a:lnTo>
                  <a:lnTo>
                    <a:pt x="5591555" y="4413504"/>
                  </a:lnTo>
                  <a:lnTo>
                    <a:pt x="55915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63467" y="2249424"/>
              <a:ext cx="5591810" cy="4413885"/>
            </a:xfrm>
            <a:custGeom>
              <a:avLst/>
              <a:gdLst/>
              <a:ahLst/>
              <a:cxnLst/>
              <a:rect l="l" t="t" r="r" b="b"/>
              <a:pathLst>
                <a:path w="5591809" h="4413884">
                  <a:moveTo>
                    <a:pt x="0" y="4413504"/>
                  </a:moveTo>
                  <a:lnTo>
                    <a:pt x="5591555" y="4413504"/>
                  </a:lnTo>
                  <a:lnTo>
                    <a:pt x="5591555" y="0"/>
                  </a:lnTo>
                  <a:lnTo>
                    <a:pt x="0" y="0"/>
                  </a:lnTo>
                  <a:lnTo>
                    <a:pt x="0" y="4413504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6744" y="2452751"/>
              <a:ext cx="1581785" cy="54863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83608" y="4299204"/>
              <a:ext cx="93345" cy="1391920"/>
            </a:xfrm>
            <a:custGeom>
              <a:avLst/>
              <a:gdLst/>
              <a:ahLst/>
              <a:cxnLst/>
              <a:rect l="l" t="t" r="r" b="b"/>
              <a:pathLst>
                <a:path w="93345" h="1391920">
                  <a:moveTo>
                    <a:pt x="0" y="1391412"/>
                  </a:moveTo>
                  <a:lnTo>
                    <a:pt x="92963" y="1391412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13914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4299204"/>
              <a:ext cx="4483735" cy="1391920"/>
            </a:xfrm>
            <a:custGeom>
              <a:avLst/>
              <a:gdLst/>
              <a:ahLst/>
              <a:cxnLst/>
              <a:rect l="l" t="t" r="r" b="b"/>
              <a:pathLst>
                <a:path w="4483735" h="1391920">
                  <a:moveTo>
                    <a:pt x="4483608" y="0"/>
                  </a:moveTo>
                  <a:lnTo>
                    <a:pt x="0" y="0"/>
                  </a:lnTo>
                  <a:lnTo>
                    <a:pt x="0" y="1391412"/>
                  </a:lnTo>
                  <a:lnTo>
                    <a:pt x="4483608" y="1391412"/>
                  </a:lnTo>
                  <a:lnTo>
                    <a:pt x="44836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639" y="4561586"/>
              <a:ext cx="1104595" cy="33528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0" y="4947869"/>
            <a:ext cx="34455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964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article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&gt;&lt;/</a:t>
            </a:r>
            <a:r>
              <a:rPr sz="2200" spc="-10" dirty="0">
                <a:solidFill>
                  <a:srgbClr val="9F2757"/>
                </a:solidFill>
                <a:latin typeface="Courier New"/>
                <a:cs typeface="Courier New"/>
              </a:rPr>
              <a:t>a</a:t>
            </a:r>
            <a:r>
              <a:rPr sz="2200" spc="5" dirty="0">
                <a:solidFill>
                  <a:srgbClr val="9F2757"/>
                </a:solidFill>
                <a:latin typeface="Courier New"/>
                <a:cs typeface="Courier New"/>
              </a:rPr>
              <a:t>r</a:t>
            </a:r>
            <a:r>
              <a:rPr sz="2200" spc="-10" dirty="0">
                <a:solidFill>
                  <a:srgbClr val="9F2757"/>
                </a:solidFill>
                <a:latin typeface="Courier New"/>
                <a:cs typeface="Courier New"/>
              </a:rPr>
              <a:t>ti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74390" y="4299203"/>
            <a:ext cx="1109345" cy="13919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71755">
              <a:lnSpc>
                <a:spcPct val="100000"/>
              </a:lnSpc>
              <a:spcBef>
                <a:spcPts val="1870"/>
              </a:spcBef>
            </a:pPr>
            <a:r>
              <a:rPr sz="2200" dirty="0">
                <a:solidFill>
                  <a:srgbClr val="9F2757"/>
                </a:solidFill>
                <a:latin typeface="Courier New"/>
                <a:cs typeface="Courier New"/>
              </a:rPr>
              <a:t>cle</a:t>
            </a:r>
            <a:r>
              <a:rPr sz="2200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147559" y="2753867"/>
              <a:ext cx="1880870" cy="1092835"/>
            </a:xfrm>
            <a:custGeom>
              <a:avLst/>
              <a:gdLst/>
              <a:ahLst/>
              <a:cxnLst/>
              <a:rect l="l" t="t" r="r" b="b"/>
              <a:pathLst>
                <a:path w="1880870" h="1092835">
                  <a:moveTo>
                    <a:pt x="1880616" y="0"/>
                  </a:moveTo>
                  <a:lnTo>
                    <a:pt x="0" y="0"/>
                  </a:lnTo>
                  <a:lnTo>
                    <a:pt x="0" y="1092708"/>
                  </a:lnTo>
                  <a:lnTo>
                    <a:pt x="1880616" y="1092708"/>
                  </a:lnTo>
                  <a:lnTo>
                    <a:pt x="1880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47559" y="2753867"/>
              <a:ext cx="1880870" cy="1092835"/>
            </a:xfrm>
            <a:custGeom>
              <a:avLst/>
              <a:gdLst/>
              <a:ahLst/>
              <a:cxnLst/>
              <a:rect l="l" t="t" r="r" b="b"/>
              <a:pathLst>
                <a:path w="1880870" h="1092835">
                  <a:moveTo>
                    <a:pt x="0" y="1092708"/>
                  </a:moveTo>
                  <a:lnTo>
                    <a:pt x="1880616" y="1092708"/>
                  </a:lnTo>
                  <a:lnTo>
                    <a:pt x="1880616" y="0"/>
                  </a:lnTo>
                  <a:lnTo>
                    <a:pt x="0" y="0"/>
                  </a:lnTo>
                  <a:lnTo>
                    <a:pt x="0" y="1092708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83608" y="4299204"/>
              <a:ext cx="93345" cy="1391920"/>
            </a:xfrm>
            <a:custGeom>
              <a:avLst/>
              <a:gdLst/>
              <a:ahLst/>
              <a:cxnLst/>
              <a:rect l="l" t="t" r="r" b="b"/>
              <a:pathLst>
                <a:path w="93345" h="1391920">
                  <a:moveTo>
                    <a:pt x="0" y="1391412"/>
                  </a:moveTo>
                  <a:lnTo>
                    <a:pt x="92963" y="1391412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13914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299204"/>
              <a:ext cx="4483735" cy="1391920"/>
            </a:xfrm>
            <a:custGeom>
              <a:avLst/>
              <a:gdLst/>
              <a:ahLst/>
              <a:cxnLst/>
              <a:rect l="l" t="t" r="r" b="b"/>
              <a:pathLst>
                <a:path w="4483735" h="1391920">
                  <a:moveTo>
                    <a:pt x="4483608" y="0"/>
                  </a:moveTo>
                  <a:lnTo>
                    <a:pt x="0" y="0"/>
                  </a:lnTo>
                  <a:lnTo>
                    <a:pt x="0" y="1391412"/>
                  </a:lnTo>
                  <a:lnTo>
                    <a:pt x="4483608" y="1391412"/>
                  </a:lnTo>
                  <a:lnTo>
                    <a:pt x="44836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4561586"/>
              <a:ext cx="1104595" cy="33528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16939" y="4947869"/>
            <a:ext cx="25419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aside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aside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88986" y="3005277"/>
            <a:ext cx="1406652" cy="548944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921252" y="2638043"/>
              <a:ext cx="4939665" cy="2723515"/>
            </a:xfrm>
            <a:custGeom>
              <a:avLst/>
              <a:gdLst/>
              <a:ahLst/>
              <a:cxnLst/>
              <a:rect l="l" t="t" r="r" b="b"/>
              <a:pathLst>
                <a:path w="4939665" h="2723515">
                  <a:moveTo>
                    <a:pt x="4939284" y="0"/>
                  </a:moveTo>
                  <a:lnTo>
                    <a:pt x="0" y="0"/>
                  </a:lnTo>
                  <a:lnTo>
                    <a:pt x="0" y="1661160"/>
                  </a:lnTo>
                  <a:lnTo>
                    <a:pt x="655320" y="1661160"/>
                  </a:lnTo>
                  <a:lnTo>
                    <a:pt x="655320" y="2723388"/>
                  </a:lnTo>
                  <a:lnTo>
                    <a:pt x="4939284" y="2723388"/>
                  </a:lnTo>
                  <a:lnTo>
                    <a:pt x="4939284" y="1661160"/>
                  </a:lnTo>
                  <a:lnTo>
                    <a:pt x="4939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21252" y="2638043"/>
              <a:ext cx="4939665" cy="2723515"/>
            </a:xfrm>
            <a:custGeom>
              <a:avLst/>
              <a:gdLst/>
              <a:ahLst/>
              <a:cxnLst/>
              <a:rect l="l" t="t" r="r" b="b"/>
              <a:pathLst>
                <a:path w="4939665" h="2723515">
                  <a:moveTo>
                    <a:pt x="0" y="2723387"/>
                  </a:moveTo>
                  <a:lnTo>
                    <a:pt x="4939284" y="2723387"/>
                  </a:lnTo>
                  <a:lnTo>
                    <a:pt x="4939284" y="0"/>
                  </a:lnTo>
                  <a:lnTo>
                    <a:pt x="0" y="0"/>
                  </a:lnTo>
                  <a:lnTo>
                    <a:pt x="0" y="2723387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83608" y="4299204"/>
              <a:ext cx="93345" cy="1391920"/>
            </a:xfrm>
            <a:custGeom>
              <a:avLst/>
              <a:gdLst/>
              <a:ahLst/>
              <a:cxnLst/>
              <a:rect l="l" t="t" r="r" b="b"/>
              <a:pathLst>
                <a:path w="93345" h="1391920">
                  <a:moveTo>
                    <a:pt x="0" y="1391412"/>
                  </a:moveTo>
                  <a:lnTo>
                    <a:pt x="92963" y="1391412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13914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299204"/>
              <a:ext cx="4483735" cy="1391920"/>
            </a:xfrm>
            <a:custGeom>
              <a:avLst/>
              <a:gdLst/>
              <a:ahLst/>
              <a:cxnLst/>
              <a:rect l="l" t="t" r="r" b="b"/>
              <a:pathLst>
                <a:path w="4483735" h="1391920">
                  <a:moveTo>
                    <a:pt x="4483608" y="0"/>
                  </a:moveTo>
                  <a:lnTo>
                    <a:pt x="0" y="0"/>
                  </a:lnTo>
                  <a:lnTo>
                    <a:pt x="0" y="1391412"/>
                  </a:lnTo>
                  <a:lnTo>
                    <a:pt x="4483608" y="1391412"/>
                  </a:lnTo>
                  <a:lnTo>
                    <a:pt x="44836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4561586"/>
              <a:ext cx="1104595" cy="33528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16939" y="4947869"/>
            <a:ext cx="30467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section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section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27347" y="4299203"/>
            <a:ext cx="556260" cy="10566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24130">
              <a:lnSpc>
                <a:spcPct val="100000"/>
              </a:lnSpc>
              <a:spcBef>
                <a:spcPts val="187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16857" y="2944367"/>
            <a:ext cx="1856993" cy="54863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0984" y="1365504"/>
              <a:ext cx="5590540" cy="843280"/>
            </a:xfrm>
            <a:custGeom>
              <a:avLst/>
              <a:gdLst/>
              <a:ahLst/>
              <a:cxnLst/>
              <a:rect l="l" t="t" r="r" b="b"/>
              <a:pathLst>
                <a:path w="5590540" h="843280">
                  <a:moveTo>
                    <a:pt x="5590032" y="0"/>
                  </a:moveTo>
                  <a:lnTo>
                    <a:pt x="0" y="0"/>
                  </a:lnTo>
                  <a:lnTo>
                    <a:pt x="0" y="842772"/>
                  </a:lnTo>
                  <a:lnTo>
                    <a:pt x="5590032" y="842772"/>
                  </a:lnTo>
                  <a:lnTo>
                    <a:pt x="55900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00984" y="1365504"/>
              <a:ext cx="5590540" cy="843280"/>
            </a:xfrm>
            <a:custGeom>
              <a:avLst/>
              <a:gdLst/>
              <a:ahLst/>
              <a:cxnLst/>
              <a:rect l="l" t="t" r="r" b="b"/>
              <a:pathLst>
                <a:path w="5590540" h="843280">
                  <a:moveTo>
                    <a:pt x="0" y="842772"/>
                  </a:moveTo>
                  <a:lnTo>
                    <a:pt x="5590032" y="842772"/>
                  </a:lnTo>
                  <a:lnTo>
                    <a:pt x="5590032" y="0"/>
                  </a:lnTo>
                  <a:lnTo>
                    <a:pt x="0" y="0"/>
                  </a:lnTo>
                  <a:lnTo>
                    <a:pt x="0" y="842772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00984" y="5533644"/>
              <a:ext cx="5590540" cy="843280"/>
            </a:xfrm>
            <a:custGeom>
              <a:avLst/>
              <a:gdLst/>
              <a:ahLst/>
              <a:cxnLst/>
              <a:rect l="l" t="t" r="r" b="b"/>
              <a:pathLst>
                <a:path w="5590540" h="843279">
                  <a:moveTo>
                    <a:pt x="5590032" y="0"/>
                  </a:moveTo>
                  <a:lnTo>
                    <a:pt x="0" y="0"/>
                  </a:lnTo>
                  <a:lnTo>
                    <a:pt x="0" y="842771"/>
                  </a:lnTo>
                  <a:lnTo>
                    <a:pt x="5590032" y="842771"/>
                  </a:lnTo>
                  <a:lnTo>
                    <a:pt x="55900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00984" y="5533644"/>
              <a:ext cx="5590540" cy="843280"/>
            </a:xfrm>
            <a:custGeom>
              <a:avLst/>
              <a:gdLst/>
              <a:ahLst/>
              <a:cxnLst/>
              <a:rect l="l" t="t" r="r" b="b"/>
              <a:pathLst>
                <a:path w="5590540" h="843279">
                  <a:moveTo>
                    <a:pt x="0" y="842771"/>
                  </a:moveTo>
                  <a:lnTo>
                    <a:pt x="5590032" y="842771"/>
                  </a:lnTo>
                  <a:lnTo>
                    <a:pt x="5590032" y="0"/>
                  </a:lnTo>
                  <a:lnTo>
                    <a:pt x="0" y="0"/>
                  </a:lnTo>
                  <a:lnTo>
                    <a:pt x="0" y="842771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2392" y="1480057"/>
              <a:ext cx="1820672" cy="5486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8790" y="5633923"/>
              <a:ext cx="1602358" cy="5489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483608" y="2731008"/>
              <a:ext cx="93345" cy="1684020"/>
            </a:xfrm>
            <a:custGeom>
              <a:avLst/>
              <a:gdLst/>
              <a:ahLst/>
              <a:cxnLst/>
              <a:rect l="l" t="t" r="r" b="b"/>
              <a:pathLst>
                <a:path w="93345" h="1684020">
                  <a:moveTo>
                    <a:pt x="0" y="1684020"/>
                  </a:moveTo>
                  <a:lnTo>
                    <a:pt x="92963" y="1684020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168402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2731008"/>
              <a:ext cx="4483735" cy="1684020"/>
            </a:xfrm>
            <a:custGeom>
              <a:avLst/>
              <a:gdLst/>
              <a:ahLst/>
              <a:cxnLst/>
              <a:rect l="l" t="t" r="r" b="b"/>
              <a:pathLst>
                <a:path w="4483735" h="1684020">
                  <a:moveTo>
                    <a:pt x="4483608" y="0"/>
                  </a:moveTo>
                  <a:lnTo>
                    <a:pt x="0" y="0"/>
                  </a:lnTo>
                  <a:lnTo>
                    <a:pt x="0" y="1684020"/>
                  </a:lnTo>
                  <a:lnTo>
                    <a:pt x="4483608" y="1684020"/>
                  </a:lnTo>
                  <a:lnTo>
                    <a:pt x="44836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639" y="2992246"/>
              <a:ext cx="1104595" cy="33527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16939" y="3379089"/>
            <a:ext cx="28784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header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header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footer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footer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1523" y="327659"/>
            <a:ext cx="9759950" cy="6530340"/>
            <a:chOff x="-1523" y="327659"/>
            <a:chExt cx="975995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57955" y="4299204"/>
              <a:ext cx="94615" cy="1391920"/>
            </a:xfrm>
            <a:custGeom>
              <a:avLst/>
              <a:gdLst/>
              <a:ahLst/>
              <a:cxnLst/>
              <a:rect l="l" t="t" r="r" b="b"/>
              <a:pathLst>
                <a:path w="94614" h="1391920">
                  <a:moveTo>
                    <a:pt x="0" y="1391412"/>
                  </a:moveTo>
                  <a:lnTo>
                    <a:pt x="94488" y="1391412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13914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523" y="4299204"/>
              <a:ext cx="3459479" cy="1391920"/>
            </a:xfrm>
            <a:custGeom>
              <a:avLst/>
              <a:gdLst/>
              <a:ahLst/>
              <a:cxnLst/>
              <a:rect l="l" t="t" r="r" b="b"/>
              <a:pathLst>
                <a:path w="3459479" h="1391920">
                  <a:moveTo>
                    <a:pt x="3459479" y="0"/>
                  </a:moveTo>
                  <a:lnTo>
                    <a:pt x="0" y="0"/>
                  </a:lnTo>
                  <a:lnTo>
                    <a:pt x="0" y="1391412"/>
                  </a:lnTo>
                  <a:lnTo>
                    <a:pt x="3459479" y="1391412"/>
                  </a:lnTo>
                  <a:lnTo>
                    <a:pt x="34594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4561586"/>
              <a:ext cx="1104595" cy="3352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4947869"/>
            <a:ext cx="186943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nav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nav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73196" y="1580388"/>
            <a:ext cx="5603875" cy="855344"/>
            <a:chOff x="3473196" y="1580388"/>
            <a:chExt cx="5603875" cy="855344"/>
          </a:xfrm>
        </p:grpSpPr>
        <p:sp>
          <p:nvSpPr>
            <p:cNvPr id="10" name="object 10"/>
            <p:cNvSpPr/>
            <p:nvPr/>
          </p:nvSpPr>
          <p:spPr>
            <a:xfrm>
              <a:off x="3479292" y="1586484"/>
              <a:ext cx="5591810" cy="843280"/>
            </a:xfrm>
            <a:custGeom>
              <a:avLst/>
              <a:gdLst/>
              <a:ahLst/>
              <a:cxnLst/>
              <a:rect l="l" t="t" r="r" b="b"/>
              <a:pathLst>
                <a:path w="5591809" h="843280">
                  <a:moveTo>
                    <a:pt x="5591556" y="0"/>
                  </a:moveTo>
                  <a:lnTo>
                    <a:pt x="0" y="0"/>
                  </a:lnTo>
                  <a:lnTo>
                    <a:pt x="0" y="842772"/>
                  </a:lnTo>
                  <a:lnTo>
                    <a:pt x="5591556" y="842772"/>
                  </a:lnTo>
                  <a:lnTo>
                    <a:pt x="55915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79292" y="1586484"/>
              <a:ext cx="5591810" cy="843280"/>
            </a:xfrm>
            <a:custGeom>
              <a:avLst/>
              <a:gdLst/>
              <a:ahLst/>
              <a:cxnLst/>
              <a:rect l="l" t="t" r="r" b="b"/>
              <a:pathLst>
                <a:path w="5591809" h="843280">
                  <a:moveTo>
                    <a:pt x="0" y="842772"/>
                  </a:moveTo>
                  <a:lnTo>
                    <a:pt x="5591556" y="842772"/>
                  </a:lnTo>
                  <a:lnTo>
                    <a:pt x="5591556" y="0"/>
                  </a:lnTo>
                  <a:lnTo>
                    <a:pt x="0" y="0"/>
                  </a:lnTo>
                  <a:lnTo>
                    <a:pt x="0" y="842772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2121" y="1694688"/>
              <a:ext cx="1066800" cy="548639"/>
            </a:xfrm>
            <a:prstGeom prst="rect">
              <a:avLst/>
            </a:prstGeom>
          </p:spPr>
        </p:pic>
      </p:grp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8644" y="556082"/>
            <a:ext cx="6392545" cy="5879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html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59880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body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header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77165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nav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nav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header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main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77165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article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2356485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section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section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235648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aside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aside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77165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article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main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footer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77165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nav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&gt;...&lt;/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nav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18491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footer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598805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body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&lt;/</a:t>
            </a:r>
            <a:r>
              <a:rPr sz="2400" spc="-5" dirty="0">
                <a:solidFill>
                  <a:srgbClr val="0C9DBE"/>
                </a:solidFill>
                <a:latin typeface="Courier New"/>
                <a:cs typeface="Courier New"/>
              </a:rPr>
              <a:t>html</a:t>
            </a:r>
            <a:r>
              <a:rPr sz="2400" spc="-5" dirty="0">
                <a:solidFill>
                  <a:srgbClr val="717171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13347" y="3691127"/>
              <a:ext cx="93345" cy="2557780"/>
            </a:xfrm>
            <a:custGeom>
              <a:avLst/>
              <a:gdLst/>
              <a:ahLst/>
              <a:cxnLst/>
              <a:rect l="l" t="t" r="r" b="b"/>
              <a:pathLst>
                <a:path w="93345" h="2557779">
                  <a:moveTo>
                    <a:pt x="0" y="2557272"/>
                  </a:moveTo>
                  <a:lnTo>
                    <a:pt x="92963" y="2557272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255727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691127"/>
              <a:ext cx="6213475" cy="2557780"/>
            </a:xfrm>
            <a:custGeom>
              <a:avLst/>
              <a:gdLst/>
              <a:ahLst/>
              <a:cxnLst/>
              <a:rect l="l" t="t" r="r" b="b"/>
              <a:pathLst>
                <a:path w="6213475" h="2557779">
                  <a:moveTo>
                    <a:pt x="6213348" y="0"/>
                  </a:moveTo>
                  <a:lnTo>
                    <a:pt x="0" y="0"/>
                  </a:lnTo>
                  <a:lnTo>
                    <a:pt x="0" y="2557272"/>
                  </a:lnTo>
                  <a:lnTo>
                    <a:pt x="6213348" y="2557272"/>
                  </a:lnTo>
                  <a:lnTo>
                    <a:pt x="6213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3953509"/>
              <a:ext cx="1104595" cy="3352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4263669"/>
            <a:ext cx="4901565" cy="16719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time</a:t>
            </a:r>
            <a:endParaRPr sz="2200">
              <a:latin typeface="Courier New"/>
              <a:cs typeface="Courier New"/>
            </a:endParaRPr>
          </a:p>
          <a:p>
            <a:pPr marL="516890" marR="5080">
              <a:lnSpc>
                <a:spcPct val="122700"/>
              </a:lnSpc>
            </a:pP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date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="2016-08-12"</a:t>
            </a:r>
            <a:r>
              <a:rPr sz="2200" spc="60" dirty="0">
                <a:solidFill>
                  <a:srgbClr val="0C9DB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pubdate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 </a:t>
            </a:r>
            <a:r>
              <a:rPr sz="2200" spc="-1305" dirty="0">
                <a:solidFill>
                  <a:srgbClr val="0C9DBE"/>
                </a:solidFill>
                <a:latin typeface="Courier New"/>
                <a:cs typeface="Courier New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ourier New"/>
                <a:cs typeface="Courier New"/>
              </a:rPr>
              <a:t>August</a:t>
            </a:r>
            <a:r>
              <a:rPr sz="2200" spc="3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ourier New"/>
                <a:cs typeface="Courier New"/>
              </a:rPr>
              <a:t>12,</a:t>
            </a:r>
            <a:r>
              <a:rPr sz="2200" spc="2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ourier New"/>
                <a:cs typeface="Courier New"/>
              </a:rPr>
              <a:t>2016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time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89903" y="2567939"/>
            <a:ext cx="1614170" cy="855344"/>
            <a:chOff x="6089903" y="2567939"/>
            <a:chExt cx="1614170" cy="855344"/>
          </a:xfrm>
        </p:grpSpPr>
        <p:sp>
          <p:nvSpPr>
            <p:cNvPr id="10" name="object 10"/>
            <p:cNvSpPr/>
            <p:nvPr/>
          </p:nvSpPr>
          <p:spPr>
            <a:xfrm>
              <a:off x="6095999" y="2574035"/>
              <a:ext cx="1602105" cy="843280"/>
            </a:xfrm>
            <a:custGeom>
              <a:avLst/>
              <a:gdLst/>
              <a:ahLst/>
              <a:cxnLst/>
              <a:rect l="l" t="t" r="r" b="b"/>
              <a:pathLst>
                <a:path w="1602104" h="843279">
                  <a:moveTo>
                    <a:pt x="1601724" y="0"/>
                  </a:moveTo>
                  <a:lnTo>
                    <a:pt x="0" y="0"/>
                  </a:lnTo>
                  <a:lnTo>
                    <a:pt x="0" y="842772"/>
                  </a:lnTo>
                  <a:lnTo>
                    <a:pt x="1601724" y="842772"/>
                  </a:lnTo>
                  <a:lnTo>
                    <a:pt x="16017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95999" y="2574035"/>
              <a:ext cx="1602105" cy="843280"/>
            </a:xfrm>
            <a:custGeom>
              <a:avLst/>
              <a:gdLst/>
              <a:ahLst/>
              <a:cxnLst/>
              <a:rect l="l" t="t" r="r" b="b"/>
              <a:pathLst>
                <a:path w="1602104" h="843279">
                  <a:moveTo>
                    <a:pt x="0" y="842772"/>
                  </a:moveTo>
                  <a:lnTo>
                    <a:pt x="1601724" y="842772"/>
                  </a:lnTo>
                  <a:lnTo>
                    <a:pt x="1601724" y="0"/>
                  </a:lnTo>
                  <a:lnTo>
                    <a:pt x="0" y="0"/>
                  </a:lnTo>
                  <a:lnTo>
                    <a:pt x="0" y="842772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1193" y="2709113"/>
              <a:ext cx="1247775" cy="548944"/>
            </a:xfrm>
            <a:prstGeom prst="rect">
              <a:avLst/>
            </a:prstGeom>
          </p:spPr>
        </p:pic>
      </p:grp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957315" y="2862071"/>
              <a:ext cx="88900" cy="3430904"/>
            </a:xfrm>
            <a:custGeom>
              <a:avLst/>
              <a:gdLst/>
              <a:ahLst/>
              <a:cxnLst/>
              <a:rect l="l" t="t" r="r" b="b"/>
              <a:pathLst>
                <a:path w="88900" h="3430904">
                  <a:moveTo>
                    <a:pt x="0" y="3430524"/>
                  </a:moveTo>
                  <a:lnTo>
                    <a:pt x="88392" y="3430524"/>
                  </a:lnTo>
                  <a:lnTo>
                    <a:pt x="88392" y="0"/>
                  </a:lnTo>
                  <a:lnTo>
                    <a:pt x="0" y="0"/>
                  </a:lnTo>
                  <a:lnTo>
                    <a:pt x="0" y="3430524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862071"/>
              <a:ext cx="5957570" cy="3430904"/>
            </a:xfrm>
            <a:custGeom>
              <a:avLst/>
              <a:gdLst/>
              <a:ahLst/>
              <a:cxnLst/>
              <a:rect l="l" t="t" r="r" b="b"/>
              <a:pathLst>
                <a:path w="5957570" h="3430904">
                  <a:moveTo>
                    <a:pt x="5957316" y="0"/>
                  </a:moveTo>
                  <a:lnTo>
                    <a:pt x="0" y="0"/>
                  </a:lnTo>
                  <a:lnTo>
                    <a:pt x="0" y="3430524"/>
                  </a:lnTo>
                  <a:lnTo>
                    <a:pt x="5957316" y="3430524"/>
                  </a:lnTo>
                  <a:lnTo>
                    <a:pt x="59573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3151377"/>
              <a:ext cx="1104595" cy="33527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3461544"/>
            <a:ext cx="4732020" cy="249491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figure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figcaption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  <a:p>
            <a:pPr marL="685800">
              <a:lnSpc>
                <a:spcPct val="100000"/>
              </a:lnSpc>
              <a:spcBef>
                <a:spcPts val="605"/>
              </a:spcBef>
            </a:pPr>
            <a:r>
              <a:rPr sz="2200" spc="-5" dirty="0">
                <a:solidFill>
                  <a:srgbClr val="404040"/>
                </a:solidFill>
                <a:latin typeface="Courier New"/>
                <a:cs typeface="Courier New"/>
              </a:rPr>
              <a:t>Screenshot</a:t>
            </a:r>
            <a:r>
              <a:rPr sz="2200" spc="2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ourier New"/>
                <a:cs typeface="Courier New"/>
              </a:rPr>
              <a:t>of Menu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figcaption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img</a:t>
            </a:r>
            <a:r>
              <a:rPr sz="2200" spc="-35" dirty="0">
                <a:solidFill>
                  <a:srgbClr val="9F2757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9F2757"/>
                </a:solidFill>
                <a:latin typeface="Courier New"/>
                <a:cs typeface="Courier New"/>
              </a:rPr>
              <a:t>src</a:t>
            </a:r>
            <a:r>
              <a:rPr sz="2200" dirty="0">
                <a:solidFill>
                  <a:srgbClr val="0C9DBE"/>
                </a:solidFill>
                <a:latin typeface="Courier New"/>
                <a:cs typeface="Courier New"/>
              </a:rPr>
              <a:t>="screenshot.png"&gt;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figure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300215" y="3755135"/>
            <a:ext cx="3039110" cy="1675130"/>
            <a:chOff x="6300215" y="3755135"/>
            <a:chExt cx="3039110" cy="1675130"/>
          </a:xfrm>
        </p:grpSpPr>
        <p:sp>
          <p:nvSpPr>
            <p:cNvPr id="10" name="object 10"/>
            <p:cNvSpPr/>
            <p:nvPr/>
          </p:nvSpPr>
          <p:spPr>
            <a:xfrm>
              <a:off x="6306311" y="3761231"/>
              <a:ext cx="3027045" cy="1663064"/>
            </a:xfrm>
            <a:custGeom>
              <a:avLst/>
              <a:gdLst/>
              <a:ahLst/>
              <a:cxnLst/>
              <a:rect l="l" t="t" r="r" b="b"/>
              <a:pathLst>
                <a:path w="3027045" h="1663064">
                  <a:moveTo>
                    <a:pt x="3026664" y="0"/>
                  </a:moveTo>
                  <a:lnTo>
                    <a:pt x="0" y="0"/>
                  </a:lnTo>
                  <a:lnTo>
                    <a:pt x="0" y="1662683"/>
                  </a:lnTo>
                  <a:lnTo>
                    <a:pt x="3026664" y="1662683"/>
                  </a:lnTo>
                  <a:lnTo>
                    <a:pt x="30266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06311" y="3761231"/>
              <a:ext cx="3027045" cy="1663064"/>
            </a:xfrm>
            <a:custGeom>
              <a:avLst/>
              <a:gdLst/>
              <a:ahLst/>
              <a:cxnLst/>
              <a:rect l="l" t="t" r="r" b="b"/>
              <a:pathLst>
                <a:path w="3027045" h="1663064">
                  <a:moveTo>
                    <a:pt x="0" y="1662683"/>
                  </a:moveTo>
                  <a:lnTo>
                    <a:pt x="3026664" y="1662683"/>
                  </a:lnTo>
                  <a:lnTo>
                    <a:pt x="3026664" y="0"/>
                  </a:lnTo>
                  <a:lnTo>
                    <a:pt x="0" y="0"/>
                  </a:lnTo>
                  <a:lnTo>
                    <a:pt x="0" y="1662683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6689" y="4094987"/>
              <a:ext cx="1518411" cy="5486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9485" y="4561027"/>
              <a:ext cx="2504821" cy="548944"/>
            </a:xfrm>
            <a:prstGeom prst="rect">
              <a:avLst/>
            </a:prstGeom>
          </p:spPr>
        </p:pic>
      </p:grpSp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06311" y="2973324"/>
              <a:ext cx="3027045" cy="1661160"/>
            </a:xfrm>
            <a:custGeom>
              <a:avLst/>
              <a:gdLst/>
              <a:ahLst/>
              <a:cxnLst/>
              <a:rect l="l" t="t" r="r" b="b"/>
              <a:pathLst>
                <a:path w="3027045" h="1661160">
                  <a:moveTo>
                    <a:pt x="3026664" y="0"/>
                  </a:moveTo>
                  <a:lnTo>
                    <a:pt x="0" y="0"/>
                  </a:lnTo>
                  <a:lnTo>
                    <a:pt x="0" y="1661159"/>
                  </a:lnTo>
                  <a:lnTo>
                    <a:pt x="3026664" y="1661159"/>
                  </a:lnTo>
                  <a:lnTo>
                    <a:pt x="30266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06311" y="2973324"/>
              <a:ext cx="3027045" cy="1661160"/>
            </a:xfrm>
            <a:custGeom>
              <a:avLst/>
              <a:gdLst/>
              <a:ahLst/>
              <a:cxnLst/>
              <a:rect l="l" t="t" r="r" b="b"/>
              <a:pathLst>
                <a:path w="3027045" h="1661160">
                  <a:moveTo>
                    <a:pt x="0" y="1661159"/>
                  </a:moveTo>
                  <a:lnTo>
                    <a:pt x="3026664" y="1661159"/>
                  </a:lnTo>
                  <a:lnTo>
                    <a:pt x="3026664" y="0"/>
                  </a:lnTo>
                  <a:lnTo>
                    <a:pt x="0" y="0"/>
                  </a:lnTo>
                  <a:lnTo>
                    <a:pt x="0" y="1661159"/>
                  </a:lnTo>
                  <a:close/>
                </a:path>
              </a:pathLst>
            </a:custGeom>
            <a:ln w="12191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2343" y="3263849"/>
              <a:ext cx="1679321" cy="5489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5393" y="3730751"/>
              <a:ext cx="2387854" cy="5486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794247" y="3544824"/>
              <a:ext cx="86995" cy="2557780"/>
            </a:xfrm>
            <a:custGeom>
              <a:avLst/>
              <a:gdLst/>
              <a:ahLst/>
              <a:cxnLst/>
              <a:rect l="l" t="t" r="r" b="b"/>
              <a:pathLst>
                <a:path w="86995" h="2557779">
                  <a:moveTo>
                    <a:pt x="0" y="2557272"/>
                  </a:moveTo>
                  <a:lnTo>
                    <a:pt x="86867" y="2557272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255727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544824"/>
              <a:ext cx="5794375" cy="2557780"/>
            </a:xfrm>
            <a:custGeom>
              <a:avLst/>
              <a:gdLst/>
              <a:ahLst/>
              <a:cxnLst/>
              <a:rect l="l" t="t" r="r" b="b"/>
              <a:pathLst>
                <a:path w="5794375" h="2557779">
                  <a:moveTo>
                    <a:pt x="5794248" y="0"/>
                  </a:moveTo>
                  <a:lnTo>
                    <a:pt x="0" y="0"/>
                  </a:lnTo>
                  <a:lnTo>
                    <a:pt x="0" y="2557272"/>
                  </a:lnTo>
                  <a:lnTo>
                    <a:pt x="5794248" y="2557272"/>
                  </a:lnTo>
                  <a:lnTo>
                    <a:pt x="5794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639" y="3806951"/>
              <a:ext cx="1104595" cy="33528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16939" y="4117118"/>
            <a:ext cx="4561205" cy="167132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details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0"/>
              </a:spcBef>
            </a:pPr>
            <a:r>
              <a:rPr sz="2200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dirty="0">
                <a:solidFill>
                  <a:srgbClr val="9F2757"/>
                </a:solidFill>
                <a:latin typeface="Courier New"/>
                <a:cs typeface="Courier New"/>
              </a:rPr>
              <a:t>summary</a:t>
            </a:r>
            <a:r>
              <a:rPr sz="2200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r>
              <a:rPr sz="2200" dirty="0">
                <a:solidFill>
                  <a:srgbClr val="404040"/>
                </a:solidFill>
                <a:latin typeface="Courier New"/>
                <a:cs typeface="Courier New"/>
              </a:rPr>
              <a:t>Events</a:t>
            </a:r>
            <a:r>
              <a:rPr sz="2200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dirty="0">
                <a:solidFill>
                  <a:srgbClr val="9F2757"/>
                </a:solidFill>
                <a:latin typeface="Courier New"/>
                <a:cs typeface="Courier New"/>
              </a:rPr>
              <a:t>summary</a:t>
            </a:r>
            <a:r>
              <a:rPr sz="2200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p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r>
              <a:rPr sz="2200" spc="-5" dirty="0">
                <a:solidFill>
                  <a:srgbClr val="404040"/>
                </a:solidFill>
                <a:latin typeface="Courier New"/>
                <a:cs typeface="Courier New"/>
              </a:rPr>
              <a:t>Come</a:t>
            </a:r>
            <a:r>
              <a:rPr sz="2200" spc="1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ourier New"/>
                <a:cs typeface="Courier New"/>
              </a:rPr>
              <a:t>join</a:t>
            </a:r>
            <a:r>
              <a:rPr sz="2200" spc="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ourier New"/>
                <a:cs typeface="Courier New"/>
              </a:rPr>
              <a:t>us.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p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details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17008" y="4264151"/>
              <a:ext cx="93345" cy="1874520"/>
            </a:xfrm>
            <a:custGeom>
              <a:avLst/>
              <a:gdLst/>
              <a:ahLst/>
              <a:cxnLst/>
              <a:rect l="l" t="t" r="r" b="b"/>
              <a:pathLst>
                <a:path w="93345" h="1874520">
                  <a:moveTo>
                    <a:pt x="0" y="1874520"/>
                  </a:moveTo>
                  <a:lnTo>
                    <a:pt x="92963" y="1874520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187452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264151"/>
              <a:ext cx="5017135" cy="1874520"/>
            </a:xfrm>
            <a:custGeom>
              <a:avLst/>
              <a:gdLst/>
              <a:ahLst/>
              <a:cxnLst/>
              <a:rect l="l" t="t" r="r" b="b"/>
              <a:pathLst>
                <a:path w="5017135" h="1874520">
                  <a:moveTo>
                    <a:pt x="5017008" y="0"/>
                  </a:moveTo>
                  <a:lnTo>
                    <a:pt x="0" y="0"/>
                  </a:lnTo>
                  <a:lnTo>
                    <a:pt x="0" y="1874520"/>
                  </a:lnTo>
                  <a:lnTo>
                    <a:pt x="5017008" y="1874520"/>
                  </a:lnTo>
                  <a:lnTo>
                    <a:pt x="5017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4526533"/>
              <a:ext cx="1104595" cy="3352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4913122"/>
            <a:ext cx="305181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mark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</a:pPr>
            <a:r>
              <a:rPr sz="2200" spc="-5" dirty="0">
                <a:solidFill>
                  <a:srgbClr val="404040"/>
                </a:solidFill>
                <a:latin typeface="Courier New"/>
                <a:cs typeface="Courier New"/>
              </a:rPr>
              <a:t>highlighted text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mark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17108" y="1793748"/>
            <a:ext cx="1965960" cy="998219"/>
            <a:chOff x="5817108" y="1793748"/>
            <a:chExt cx="1965960" cy="998219"/>
          </a:xfrm>
        </p:grpSpPr>
        <p:sp>
          <p:nvSpPr>
            <p:cNvPr id="10" name="object 10"/>
            <p:cNvSpPr/>
            <p:nvPr/>
          </p:nvSpPr>
          <p:spPr>
            <a:xfrm>
              <a:off x="5823204" y="1799844"/>
              <a:ext cx="1953895" cy="986155"/>
            </a:xfrm>
            <a:custGeom>
              <a:avLst/>
              <a:gdLst/>
              <a:ahLst/>
              <a:cxnLst/>
              <a:rect l="l" t="t" r="r" b="b"/>
              <a:pathLst>
                <a:path w="1953895" h="986155">
                  <a:moveTo>
                    <a:pt x="1953768" y="0"/>
                  </a:moveTo>
                  <a:lnTo>
                    <a:pt x="0" y="0"/>
                  </a:lnTo>
                  <a:lnTo>
                    <a:pt x="0" y="986027"/>
                  </a:lnTo>
                  <a:lnTo>
                    <a:pt x="1953768" y="986027"/>
                  </a:lnTo>
                  <a:lnTo>
                    <a:pt x="19537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23204" y="1799844"/>
              <a:ext cx="1953895" cy="986155"/>
            </a:xfrm>
            <a:custGeom>
              <a:avLst/>
              <a:gdLst/>
              <a:ahLst/>
              <a:cxnLst/>
              <a:rect l="l" t="t" r="r" b="b"/>
              <a:pathLst>
                <a:path w="1953895" h="986155">
                  <a:moveTo>
                    <a:pt x="0" y="986027"/>
                  </a:moveTo>
                  <a:lnTo>
                    <a:pt x="1953768" y="986027"/>
                  </a:lnTo>
                  <a:lnTo>
                    <a:pt x="1953768" y="0"/>
                  </a:lnTo>
                  <a:lnTo>
                    <a:pt x="0" y="0"/>
                  </a:lnTo>
                  <a:lnTo>
                    <a:pt x="0" y="986027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3653" y="1975739"/>
              <a:ext cx="1419225" cy="548639"/>
            </a:xfrm>
            <a:prstGeom prst="rect">
              <a:avLst/>
            </a:prstGeom>
          </p:spPr>
        </p:pic>
      </p:grp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" y="0"/>
            <a:ext cx="12344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17008" y="4264151"/>
              <a:ext cx="93345" cy="1363980"/>
            </a:xfrm>
            <a:custGeom>
              <a:avLst/>
              <a:gdLst/>
              <a:ahLst/>
              <a:cxnLst/>
              <a:rect l="l" t="t" r="r" b="b"/>
              <a:pathLst>
                <a:path w="93345" h="1363979">
                  <a:moveTo>
                    <a:pt x="0" y="1363980"/>
                  </a:moveTo>
                  <a:lnTo>
                    <a:pt x="92963" y="1363980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136398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264151"/>
              <a:ext cx="5017135" cy="1363980"/>
            </a:xfrm>
            <a:custGeom>
              <a:avLst/>
              <a:gdLst/>
              <a:ahLst/>
              <a:cxnLst/>
              <a:rect l="l" t="t" r="r" b="b"/>
              <a:pathLst>
                <a:path w="5017135" h="1363979">
                  <a:moveTo>
                    <a:pt x="5017008" y="0"/>
                  </a:moveTo>
                  <a:lnTo>
                    <a:pt x="0" y="0"/>
                  </a:lnTo>
                  <a:lnTo>
                    <a:pt x="0" y="1363980"/>
                  </a:lnTo>
                  <a:lnTo>
                    <a:pt x="5017008" y="1363980"/>
                  </a:lnTo>
                  <a:lnTo>
                    <a:pt x="5017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4526533"/>
              <a:ext cx="1104595" cy="3352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4913122"/>
            <a:ext cx="31896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0" dirty="0">
                <a:solidFill>
                  <a:srgbClr val="9F2757"/>
                </a:solidFill>
                <a:latin typeface="Courier New"/>
                <a:cs typeface="Courier New"/>
              </a:rPr>
              <a:t>bdi</a:t>
            </a:r>
            <a:r>
              <a:rPr sz="2200" spc="-50" dirty="0">
                <a:solidFill>
                  <a:srgbClr val="0C9DBE"/>
                </a:solidFill>
                <a:latin typeface="Courier New"/>
                <a:cs typeface="Courier New"/>
              </a:rPr>
              <a:t>&gt;!</a:t>
            </a:r>
            <a:r>
              <a:rPr sz="2200" spc="-50" dirty="0">
                <a:solidFill>
                  <a:srgbClr val="0C9DBE"/>
                </a:solidFill>
                <a:latin typeface="Microsoft Sans Serif"/>
                <a:cs typeface="Microsoft Sans Serif"/>
              </a:rPr>
              <a:t>םלוע</a:t>
            </a:r>
            <a:r>
              <a:rPr sz="2200" spc="-10" dirty="0">
                <a:solidFill>
                  <a:srgbClr val="0C9DBE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0C9DBE"/>
                </a:solidFill>
                <a:latin typeface="Microsoft Sans Serif"/>
                <a:cs typeface="Microsoft Sans Serif"/>
              </a:rPr>
              <a:t>םולש</a:t>
            </a:r>
            <a:r>
              <a:rPr sz="2200" spc="-2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25" dirty="0">
                <a:solidFill>
                  <a:srgbClr val="9F2757"/>
                </a:solidFill>
                <a:latin typeface="Courier New"/>
                <a:cs typeface="Courier New"/>
              </a:rPr>
              <a:t>bdi</a:t>
            </a:r>
            <a:r>
              <a:rPr sz="2200" spc="-2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17108" y="1793748"/>
            <a:ext cx="1965960" cy="998219"/>
            <a:chOff x="5817108" y="1793748"/>
            <a:chExt cx="1965960" cy="998219"/>
          </a:xfrm>
        </p:grpSpPr>
        <p:sp>
          <p:nvSpPr>
            <p:cNvPr id="10" name="object 10"/>
            <p:cNvSpPr/>
            <p:nvPr/>
          </p:nvSpPr>
          <p:spPr>
            <a:xfrm>
              <a:off x="5823204" y="1799844"/>
              <a:ext cx="1953895" cy="986155"/>
            </a:xfrm>
            <a:custGeom>
              <a:avLst/>
              <a:gdLst/>
              <a:ahLst/>
              <a:cxnLst/>
              <a:rect l="l" t="t" r="r" b="b"/>
              <a:pathLst>
                <a:path w="1953895" h="986155">
                  <a:moveTo>
                    <a:pt x="1953768" y="0"/>
                  </a:moveTo>
                  <a:lnTo>
                    <a:pt x="0" y="0"/>
                  </a:lnTo>
                  <a:lnTo>
                    <a:pt x="0" y="986027"/>
                  </a:lnTo>
                  <a:lnTo>
                    <a:pt x="1953768" y="986027"/>
                  </a:lnTo>
                  <a:lnTo>
                    <a:pt x="19537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23204" y="1799844"/>
              <a:ext cx="1953895" cy="986155"/>
            </a:xfrm>
            <a:custGeom>
              <a:avLst/>
              <a:gdLst/>
              <a:ahLst/>
              <a:cxnLst/>
              <a:rect l="l" t="t" r="r" b="b"/>
              <a:pathLst>
                <a:path w="1953895" h="986155">
                  <a:moveTo>
                    <a:pt x="0" y="986027"/>
                  </a:moveTo>
                  <a:lnTo>
                    <a:pt x="1953768" y="986027"/>
                  </a:lnTo>
                  <a:lnTo>
                    <a:pt x="1953768" y="0"/>
                  </a:lnTo>
                  <a:lnTo>
                    <a:pt x="0" y="0"/>
                  </a:lnTo>
                  <a:lnTo>
                    <a:pt x="0" y="986027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3653" y="1975739"/>
              <a:ext cx="957072" cy="548639"/>
            </a:xfrm>
            <a:prstGeom prst="rect">
              <a:avLst/>
            </a:prstGeom>
          </p:spPr>
        </p:pic>
      </p:grp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81371" y="4264151"/>
              <a:ext cx="94615" cy="1732914"/>
            </a:xfrm>
            <a:custGeom>
              <a:avLst/>
              <a:gdLst/>
              <a:ahLst/>
              <a:cxnLst/>
              <a:rect l="l" t="t" r="r" b="b"/>
              <a:pathLst>
                <a:path w="94614" h="1732914">
                  <a:moveTo>
                    <a:pt x="0" y="1732788"/>
                  </a:moveTo>
                  <a:lnTo>
                    <a:pt x="94487" y="1732788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1732788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264151"/>
              <a:ext cx="4881880" cy="1732914"/>
            </a:xfrm>
            <a:custGeom>
              <a:avLst/>
              <a:gdLst/>
              <a:ahLst/>
              <a:cxnLst/>
              <a:rect l="l" t="t" r="r" b="b"/>
              <a:pathLst>
                <a:path w="4881880" h="1732914">
                  <a:moveTo>
                    <a:pt x="4881372" y="0"/>
                  </a:moveTo>
                  <a:lnTo>
                    <a:pt x="0" y="0"/>
                  </a:lnTo>
                  <a:lnTo>
                    <a:pt x="0" y="1732788"/>
                  </a:lnTo>
                  <a:lnTo>
                    <a:pt x="4881372" y="1732788"/>
                  </a:lnTo>
                  <a:lnTo>
                    <a:pt x="4881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4526533"/>
              <a:ext cx="1104595" cy="3352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4836261"/>
            <a:ext cx="321564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700"/>
              </a:lnSpc>
              <a:spcBef>
                <a:spcPts val="100"/>
              </a:spcBef>
            </a:pPr>
            <a:r>
              <a:rPr sz="2200" spc="-5" dirty="0">
                <a:solidFill>
                  <a:srgbClr val="404040"/>
                </a:solidFill>
                <a:latin typeface="Courier New"/>
                <a:cs typeface="Courier New"/>
              </a:rPr>
              <a:t>Honorificabili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wbr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 </a:t>
            </a:r>
            <a:r>
              <a:rPr sz="2200" spc="-1310" dirty="0">
                <a:solidFill>
                  <a:srgbClr val="0C9DB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ourier New"/>
                <a:cs typeface="Courier New"/>
              </a:rPr>
              <a:t>tudinitatibus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45123" y="2886455"/>
            <a:ext cx="1967864" cy="998219"/>
            <a:chOff x="5945123" y="2886455"/>
            <a:chExt cx="1967864" cy="998219"/>
          </a:xfrm>
        </p:grpSpPr>
        <p:sp>
          <p:nvSpPr>
            <p:cNvPr id="10" name="object 10"/>
            <p:cNvSpPr/>
            <p:nvPr/>
          </p:nvSpPr>
          <p:spPr>
            <a:xfrm>
              <a:off x="5951219" y="2892551"/>
              <a:ext cx="1955800" cy="986155"/>
            </a:xfrm>
            <a:custGeom>
              <a:avLst/>
              <a:gdLst/>
              <a:ahLst/>
              <a:cxnLst/>
              <a:rect l="l" t="t" r="r" b="b"/>
              <a:pathLst>
                <a:path w="1955800" h="986154">
                  <a:moveTo>
                    <a:pt x="1955292" y="0"/>
                  </a:moveTo>
                  <a:lnTo>
                    <a:pt x="0" y="0"/>
                  </a:lnTo>
                  <a:lnTo>
                    <a:pt x="0" y="986028"/>
                  </a:lnTo>
                  <a:lnTo>
                    <a:pt x="1955292" y="986028"/>
                  </a:lnTo>
                  <a:lnTo>
                    <a:pt x="1955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51219" y="2892551"/>
              <a:ext cx="1955800" cy="986155"/>
            </a:xfrm>
            <a:custGeom>
              <a:avLst/>
              <a:gdLst/>
              <a:ahLst/>
              <a:cxnLst/>
              <a:rect l="l" t="t" r="r" b="b"/>
              <a:pathLst>
                <a:path w="1955800" h="986154">
                  <a:moveTo>
                    <a:pt x="0" y="986028"/>
                  </a:moveTo>
                  <a:lnTo>
                    <a:pt x="1955292" y="986028"/>
                  </a:lnTo>
                  <a:lnTo>
                    <a:pt x="1955292" y="0"/>
                  </a:lnTo>
                  <a:lnTo>
                    <a:pt x="0" y="0"/>
                  </a:lnTo>
                  <a:lnTo>
                    <a:pt x="0" y="986028"/>
                  </a:lnTo>
                  <a:close/>
                </a:path>
              </a:pathLst>
            </a:custGeom>
            <a:ln w="12191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1193" y="3049219"/>
              <a:ext cx="1170431" cy="548944"/>
            </a:xfrm>
            <a:prstGeom prst="rect">
              <a:avLst/>
            </a:prstGeom>
          </p:spPr>
        </p:pic>
      </p:grp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02835" y="4264151"/>
              <a:ext cx="93345" cy="1363980"/>
            </a:xfrm>
            <a:custGeom>
              <a:avLst/>
              <a:gdLst/>
              <a:ahLst/>
              <a:cxnLst/>
              <a:rect l="l" t="t" r="r" b="b"/>
              <a:pathLst>
                <a:path w="93345" h="1363979">
                  <a:moveTo>
                    <a:pt x="0" y="1363980"/>
                  </a:moveTo>
                  <a:lnTo>
                    <a:pt x="92963" y="1363980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136398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264151"/>
              <a:ext cx="4403090" cy="1363980"/>
            </a:xfrm>
            <a:custGeom>
              <a:avLst/>
              <a:gdLst/>
              <a:ahLst/>
              <a:cxnLst/>
              <a:rect l="l" t="t" r="r" b="b"/>
              <a:pathLst>
                <a:path w="4403090" h="1363979">
                  <a:moveTo>
                    <a:pt x="4402836" y="0"/>
                  </a:moveTo>
                  <a:lnTo>
                    <a:pt x="0" y="0"/>
                  </a:lnTo>
                  <a:lnTo>
                    <a:pt x="0" y="1363980"/>
                  </a:lnTo>
                  <a:lnTo>
                    <a:pt x="4402836" y="1363980"/>
                  </a:lnTo>
                  <a:lnTo>
                    <a:pt x="4402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4526533"/>
              <a:ext cx="1104595" cy="3352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4913122"/>
            <a:ext cx="28784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output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output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77640" y="2953511"/>
            <a:ext cx="2028825" cy="998219"/>
            <a:chOff x="3977640" y="2953511"/>
            <a:chExt cx="2028825" cy="998219"/>
          </a:xfrm>
        </p:grpSpPr>
        <p:sp>
          <p:nvSpPr>
            <p:cNvPr id="10" name="object 10"/>
            <p:cNvSpPr/>
            <p:nvPr/>
          </p:nvSpPr>
          <p:spPr>
            <a:xfrm>
              <a:off x="3983736" y="2959607"/>
              <a:ext cx="1955800" cy="986155"/>
            </a:xfrm>
            <a:custGeom>
              <a:avLst/>
              <a:gdLst/>
              <a:ahLst/>
              <a:cxnLst/>
              <a:rect l="l" t="t" r="r" b="b"/>
              <a:pathLst>
                <a:path w="1955800" h="986154">
                  <a:moveTo>
                    <a:pt x="1955291" y="0"/>
                  </a:moveTo>
                  <a:lnTo>
                    <a:pt x="0" y="0"/>
                  </a:lnTo>
                  <a:lnTo>
                    <a:pt x="0" y="986027"/>
                  </a:lnTo>
                  <a:lnTo>
                    <a:pt x="1955291" y="986027"/>
                  </a:lnTo>
                  <a:lnTo>
                    <a:pt x="19552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83736" y="2959607"/>
              <a:ext cx="1955800" cy="986155"/>
            </a:xfrm>
            <a:custGeom>
              <a:avLst/>
              <a:gdLst/>
              <a:ahLst/>
              <a:cxnLst/>
              <a:rect l="l" t="t" r="r" b="b"/>
              <a:pathLst>
                <a:path w="1955800" h="986154">
                  <a:moveTo>
                    <a:pt x="0" y="986027"/>
                  </a:moveTo>
                  <a:lnTo>
                    <a:pt x="1955291" y="986027"/>
                  </a:lnTo>
                  <a:lnTo>
                    <a:pt x="1955291" y="0"/>
                  </a:lnTo>
                  <a:lnTo>
                    <a:pt x="0" y="0"/>
                  </a:lnTo>
                  <a:lnTo>
                    <a:pt x="0" y="986027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1513" y="3154425"/>
              <a:ext cx="1774825" cy="548640"/>
            </a:xfrm>
            <a:prstGeom prst="rect">
              <a:avLst/>
            </a:prstGeom>
          </p:spPr>
        </p:pic>
      </p:grp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25011" y="2249424"/>
              <a:ext cx="1955800" cy="986155"/>
            </a:xfrm>
            <a:custGeom>
              <a:avLst/>
              <a:gdLst/>
              <a:ahLst/>
              <a:cxnLst/>
              <a:rect l="l" t="t" r="r" b="b"/>
              <a:pathLst>
                <a:path w="1955800" h="986155">
                  <a:moveTo>
                    <a:pt x="1955291" y="0"/>
                  </a:moveTo>
                  <a:lnTo>
                    <a:pt x="0" y="0"/>
                  </a:lnTo>
                  <a:lnTo>
                    <a:pt x="0" y="986027"/>
                  </a:lnTo>
                  <a:lnTo>
                    <a:pt x="1955291" y="986027"/>
                  </a:lnTo>
                  <a:lnTo>
                    <a:pt x="19552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25011" y="2249424"/>
              <a:ext cx="1955800" cy="986155"/>
            </a:xfrm>
            <a:custGeom>
              <a:avLst/>
              <a:gdLst/>
              <a:ahLst/>
              <a:cxnLst/>
              <a:rect l="l" t="t" r="r" b="b"/>
              <a:pathLst>
                <a:path w="1955800" h="986155">
                  <a:moveTo>
                    <a:pt x="0" y="986027"/>
                  </a:moveTo>
                  <a:lnTo>
                    <a:pt x="1955291" y="986027"/>
                  </a:lnTo>
                  <a:lnTo>
                    <a:pt x="1955291" y="0"/>
                  </a:lnTo>
                  <a:lnTo>
                    <a:pt x="0" y="0"/>
                  </a:lnTo>
                  <a:lnTo>
                    <a:pt x="0" y="986027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6744" y="2452751"/>
              <a:ext cx="1885823" cy="5486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79035" y="3814571"/>
              <a:ext cx="93345" cy="1786255"/>
            </a:xfrm>
            <a:custGeom>
              <a:avLst/>
              <a:gdLst/>
              <a:ahLst/>
              <a:cxnLst/>
              <a:rect l="l" t="t" r="r" b="b"/>
              <a:pathLst>
                <a:path w="93345" h="1786254">
                  <a:moveTo>
                    <a:pt x="0" y="1786127"/>
                  </a:moveTo>
                  <a:lnTo>
                    <a:pt x="92963" y="1786127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1786127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814571"/>
              <a:ext cx="4479290" cy="1786255"/>
            </a:xfrm>
            <a:custGeom>
              <a:avLst/>
              <a:gdLst/>
              <a:ahLst/>
              <a:cxnLst/>
              <a:rect l="l" t="t" r="r" b="b"/>
              <a:pathLst>
                <a:path w="4479290" h="1786254">
                  <a:moveTo>
                    <a:pt x="4479036" y="0"/>
                  </a:moveTo>
                  <a:lnTo>
                    <a:pt x="0" y="0"/>
                  </a:lnTo>
                  <a:lnTo>
                    <a:pt x="0" y="1786127"/>
                  </a:lnTo>
                  <a:lnTo>
                    <a:pt x="4479036" y="1786127"/>
                  </a:lnTo>
                  <a:lnTo>
                    <a:pt x="44790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639" y="4076064"/>
              <a:ext cx="1104595" cy="33528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16939" y="4385843"/>
            <a:ext cx="3049270" cy="8483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embed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src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="intro.mov"&gt;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80988" y="2880359"/>
              <a:ext cx="1816735" cy="986155"/>
            </a:xfrm>
            <a:custGeom>
              <a:avLst/>
              <a:gdLst/>
              <a:ahLst/>
              <a:cxnLst/>
              <a:rect l="l" t="t" r="r" b="b"/>
              <a:pathLst>
                <a:path w="1816734" h="986154">
                  <a:moveTo>
                    <a:pt x="1816608" y="0"/>
                  </a:moveTo>
                  <a:lnTo>
                    <a:pt x="0" y="0"/>
                  </a:lnTo>
                  <a:lnTo>
                    <a:pt x="0" y="986027"/>
                  </a:lnTo>
                  <a:lnTo>
                    <a:pt x="1816608" y="986027"/>
                  </a:lnTo>
                  <a:lnTo>
                    <a:pt x="18166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80988" y="2880359"/>
              <a:ext cx="1816735" cy="986155"/>
            </a:xfrm>
            <a:custGeom>
              <a:avLst/>
              <a:gdLst/>
              <a:ahLst/>
              <a:cxnLst/>
              <a:rect l="l" t="t" r="r" b="b"/>
              <a:pathLst>
                <a:path w="1816734" h="986154">
                  <a:moveTo>
                    <a:pt x="0" y="986027"/>
                  </a:moveTo>
                  <a:lnTo>
                    <a:pt x="1816608" y="986027"/>
                  </a:lnTo>
                  <a:lnTo>
                    <a:pt x="1816608" y="0"/>
                  </a:lnTo>
                  <a:lnTo>
                    <a:pt x="0" y="0"/>
                  </a:lnTo>
                  <a:lnTo>
                    <a:pt x="0" y="986027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3316" y="3093974"/>
              <a:ext cx="1796161" cy="5486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80915" y="4264151"/>
              <a:ext cx="93345" cy="1363980"/>
            </a:xfrm>
            <a:custGeom>
              <a:avLst/>
              <a:gdLst/>
              <a:ahLst/>
              <a:cxnLst/>
              <a:rect l="l" t="t" r="r" b="b"/>
              <a:pathLst>
                <a:path w="93345" h="1363979">
                  <a:moveTo>
                    <a:pt x="0" y="1363980"/>
                  </a:moveTo>
                  <a:lnTo>
                    <a:pt x="92963" y="1363980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136398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4264151"/>
              <a:ext cx="4281170" cy="1363980"/>
            </a:xfrm>
            <a:custGeom>
              <a:avLst/>
              <a:gdLst/>
              <a:ahLst/>
              <a:cxnLst/>
              <a:rect l="l" t="t" r="r" b="b"/>
              <a:pathLst>
                <a:path w="4281170" h="1363979">
                  <a:moveTo>
                    <a:pt x="4280916" y="0"/>
                  </a:moveTo>
                  <a:lnTo>
                    <a:pt x="0" y="0"/>
                  </a:lnTo>
                  <a:lnTo>
                    <a:pt x="0" y="1363980"/>
                  </a:lnTo>
                  <a:lnTo>
                    <a:pt x="4280916" y="1363980"/>
                  </a:lnTo>
                  <a:lnTo>
                    <a:pt x="4280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639" y="4526533"/>
              <a:ext cx="1104595" cy="33528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16939" y="4913122"/>
            <a:ext cx="28784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canvas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canvas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52615" y="3017520"/>
              <a:ext cx="2870200" cy="1932939"/>
            </a:xfrm>
            <a:custGeom>
              <a:avLst/>
              <a:gdLst/>
              <a:ahLst/>
              <a:cxnLst/>
              <a:rect l="l" t="t" r="r" b="b"/>
              <a:pathLst>
                <a:path w="2870200" h="1932939">
                  <a:moveTo>
                    <a:pt x="2869691" y="0"/>
                  </a:moveTo>
                  <a:lnTo>
                    <a:pt x="0" y="0"/>
                  </a:lnTo>
                  <a:lnTo>
                    <a:pt x="0" y="1932431"/>
                  </a:lnTo>
                  <a:lnTo>
                    <a:pt x="2869691" y="1932431"/>
                  </a:lnTo>
                  <a:lnTo>
                    <a:pt x="2869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52615" y="3017520"/>
              <a:ext cx="2870200" cy="1932939"/>
            </a:xfrm>
            <a:custGeom>
              <a:avLst/>
              <a:gdLst/>
              <a:ahLst/>
              <a:cxnLst/>
              <a:rect l="l" t="t" r="r" b="b"/>
              <a:pathLst>
                <a:path w="2870200" h="1932939">
                  <a:moveTo>
                    <a:pt x="0" y="1932431"/>
                  </a:moveTo>
                  <a:lnTo>
                    <a:pt x="2869691" y="1932431"/>
                  </a:lnTo>
                  <a:lnTo>
                    <a:pt x="2869691" y="0"/>
                  </a:lnTo>
                  <a:lnTo>
                    <a:pt x="0" y="0"/>
                  </a:lnTo>
                  <a:lnTo>
                    <a:pt x="0" y="1932431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3014" y="3183889"/>
              <a:ext cx="1490472" cy="5486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2969" y="3649929"/>
              <a:ext cx="1742439" cy="5489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2969" y="4116958"/>
              <a:ext cx="1360677" cy="54863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13347" y="1624584"/>
              <a:ext cx="93345" cy="4758055"/>
            </a:xfrm>
            <a:custGeom>
              <a:avLst/>
              <a:gdLst/>
              <a:ahLst/>
              <a:cxnLst/>
              <a:rect l="l" t="t" r="r" b="b"/>
              <a:pathLst>
                <a:path w="93345" h="4758055">
                  <a:moveTo>
                    <a:pt x="0" y="4757928"/>
                  </a:moveTo>
                  <a:lnTo>
                    <a:pt x="92963" y="4757928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4757928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1624584"/>
              <a:ext cx="6213475" cy="4758055"/>
            </a:xfrm>
            <a:custGeom>
              <a:avLst/>
              <a:gdLst/>
              <a:ahLst/>
              <a:cxnLst/>
              <a:rect l="l" t="t" r="r" b="b"/>
              <a:pathLst>
                <a:path w="6213475" h="4758055">
                  <a:moveTo>
                    <a:pt x="6213348" y="0"/>
                  </a:moveTo>
                  <a:lnTo>
                    <a:pt x="0" y="0"/>
                  </a:lnTo>
                  <a:lnTo>
                    <a:pt x="0" y="4757928"/>
                  </a:lnTo>
                  <a:lnTo>
                    <a:pt x="6213348" y="4757928"/>
                  </a:lnTo>
                  <a:lnTo>
                    <a:pt x="6213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639" y="1885772"/>
              <a:ext cx="1104595" cy="33558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16939" y="2222144"/>
            <a:ext cx="5140960" cy="388683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video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3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source src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="vid.mp4"&gt;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395"/>
              </a:spcBef>
            </a:pPr>
            <a:r>
              <a:rPr sz="2200" spc="-10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10" dirty="0">
                <a:solidFill>
                  <a:srgbClr val="9F2757"/>
                </a:solidFill>
                <a:latin typeface="Courier New"/>
                <a:cs typeface="Courier New"/>
              </a:rPr>
              <a:t>source</a:t>
            </a:r>
            <a:r>
              <a:rPr sz="2200" spc="15" dirty="0">
                <a:solidFill>
                  <a:srgbClr val="9F2757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src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="vid.ogg"&gt;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409"/>
              </a:spcBef>
            </a:pPr>
            <a:r>
              <a:rPr sz="2200" spc="-10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10" dirty="0">
                <a:solidFill>
                  <a:srgbClr val="9F2757"/>
                </a:solidFill>
                <a:latin typeface="Courier New"/>
                <a:cs typeface="Courier New"/>
              </a:rPr>
              <a:t>source</a:t>
            </a:r>
            <a:r>
              <a:rPr sz="2200" spc="25" dirty="0">
                <a:solidFill>
                  <a:srgbClr val="9F2757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src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="vid.webm"&gt;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4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track</a:t>
            </a:r>
            <a:endParaRPr sz="220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  <a:spcBef>
                <a:spcPts val="395"/>
              </a:spcBef>
            </a:pP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kind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="subtitles"</a:t>
            </a:r>
            <a:endParaRPr sz="2200">
              <a:latin typeface="Courier New"/>
              <a:cs typeface="Courier New"/>
            </a:endParaRPr>
          </a:p>
          <a:p>
            <a:pPr marL="926465" marR="5080">
              <a:lnSpc>
                <a:spcPct val="114999"/>
              </a:lnSpc>
              <a:spcBef>
                <a:spcPts val="10"/>
              </a:spcBef>
            </a:pP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label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="Spanish</a:t>
            </a:r>
            <a:r>
              <a:rPr sz="2200" spc="65" dirty="0">
                <a:solidFill>
                  <a:srgbClr val="0C9DB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Subtitles" </a:t>
            </a:r>
            <a:r>
              <a:rPr sz="2200" spc="-1305" dirty="0">
                <a:solidFill>
                  <a:srgbClr val="0C9DB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src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="es.vtt" </a:t>
            </a:r>
            <a:r>
              <a:rPr sz="2200" dirty="0">
                <a:solidFill>
                  <a:srgbClr val="0C9DB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srclang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="en"&gt;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video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55464" y="1888235"/>
              <a:ext cx="93345" cy="3430904"/>
            </a:xfrm>
            <a:custGeom>
              <a:avLst/>
              <a:gdLst/>
              <a:ahLst/>
              <a:cxnLst/>
              <a:rect l="l" t="t" r="r" b="b"/>
              <a:pathLst>
                <a:path w="93345" h="3430904">
                  <a:moveTo>
                    <a:pt x="0" y="3430524"/>
                  </a:moveTo>
                  <a:lnTo>
                    <a:pt x="92963" y="3430524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3430524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888235"/>
              <a:ext cx="4855845" cy="3430904"/>
            </a:xfrm>
            <a:custGeom>
              <a:avLst/>
              <a:gdLst/>
              <a:ahLst/>
              <a:cxnLst/>
              <a:rect l="l" t="t" r="r" b="b"/>
              <a:pathLst>
                <a:path w="4855845" h="3430904">
                  <a:moveTo>
                    <a:pt x="4855464" y="0"/>
                  </a:moveTo>
                  <a:lnTo>
                    <a:pt x="0" y="0"/>
                  </a:lnTo>
                  <a:lnTo>
                    <a:pt x="0" y="3430524"/>
                  </a:lnTo>
                  <a:lnTo>
                    <a:pt x="4855464" y="3430524"/>
                  </a:lnTo>
                  <a:lnTo>
                    <a:pt x="48554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2177161"/>
              <a:ext cx="1104595" cy="33527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2486938"/>
            <a:ext cx="2882265" cy="24949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meter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min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="0"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max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="100"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value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="70"&gt;</a:t>
            </a:r>
            <a:endParaRPr sz="2200">
              <a:latin typeface="Courier New"/>
              <a:cs typeface="Courier New"/>
            </a:endParaRPr>
          </a:p>
          <a:p>
            <a:pPr marL="68580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404040"/>
                </a:solidFill>
                <a:latin typeface="Courier New"/>
                <a:cs typeface="Courier New"/>
              </a:rPr>
              <a:t>70</a:t>
            </a:r>
            <a:r>
              <a:rPr sz="2200" spc="-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ourier New"/>
                <a:cs typeface="Courier New"/>
              </a:rPr>
              <a:t>out</a:t>
            </a:r>
            <a:r>
              <a:rPr sz="2200" spc="-5" dirty="0">
                <a:solidFill>
                  <a:srgbClr val="404040"/>
                </a:solidFill>
                <a:latin typeface="Courier New"/>
                <a:cs typeface="Courier New"/>
              </a:rPr>
              <a:t> of</a:t>
            </a:r>
            <a:r>
              <a:rPr sz="2200" spc="-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ourier New"/>
                <a:cs typeface="Courier New"/>
              </a:rPr>
              <a:t>100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meter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24371" y="3244595"/>
            <a:ext cx="1967864" cy="998219"/>
            <a:chOff x="6024371" y="3244595"/>
            <a:chExt cx="1967864" cy="998219"/>
          </a:xfrm>
        </p:grpSpPr>
        <p:sp>
          <p:nvSpPr>
            <p:cNvPr id="10" name="object 10"/>
            <p:cNvSpPr/>
            <p:nvPr/>
          </p:nvSpPr>
          <p:spPr>
            <a:xfrm>
              <a:off x="6030467" y="3250691"/>
              <a:ext cx="1955800" cy="986155"/>
            </a:xfrm>
            <a:custGeom>
              <a:avLst/>
              <a:gdLst/>
              <a:ahLst/>
              <a:cxnLst/>
              <a:rect l="l" t="t" r="r" b="b"/>
              <a:pathLst>
                <a:path w="1955800" h="986154">
                  <a:moveTo>
                    <a:pt x="1955291" y="0"/>
                  </a:moveTo>
                  <a:lnTo>
                    <a:pt x="0" y="0"/>
                  </a:lnTo>
                  <a:lnTo>
                    <a:pt x="0" y="986028"/>
                  </a:lnTo>
                  <a:lnTo>
                    <a:pt x="1955291" y="986028"/>
                  </a:lnTo>
                  <a:lnTo>
                    <a:pt x="19552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30467" y="3250691"/>
              <a:ext cx="1955800" cy="986155"/>
            </a:xfrm>
            <a:custGeom>
              <a:avLst/>
              <a:gdLst/>
              <a:ahLst/>
              <a:cxnLst/>
              <a:rect l="l" t="t" r="r" b="b"/>
              <a:pathLst>
                <a:path w="1955800" h="986154">
                  <a:moveTo>
                    <a:pt x="0" y="986028"/>
                  </a:moveTo>
                  <a:lnTo>
                    <a:pt x="1955291" y="986028"/>
                  </a:lnTo>
                  <a:lnTo>
                    <a:pt x="1955291" y="0"/>
                  </a:lnTo>
                  <a:lnTo>
                    <a:pt x="0" y="0"/>
                  </a:lnTo>
                  <a:lnTo>
                    <a:pt x="0" y="986028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1193" y="3278377"/>
              <a:ext cx="1592833" cy="5486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2783" y="3814576"/>
              <a:ext cx="1265279" cy="251089"/>
            </a:xfrm>
            <a:prstGeom prst="rect">
              <a:avLst/>
            </a:prstGeom>
          </p:spPr>
        </p:pic>
      </p:grpSp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944111" y="2365248"/>
              <a:ext cx="93345" cy="2557780"/>
            </a:xfrm>
            <a:custGeom>
              <a:avLst/>
              <a:gdLst/>
              <a:ahLst/>
              <a:cxnLst/>
              <a:rect l="l" t="t" r="r" b="b"/>
              <a:pathLst>
                <a:path w="93345" h="2557779">
                  <a:moveTo>
                    <a:pt x="0" y="2557272"/>
                  </a:moveTo>
                  <a:lnTo>
                    <a:pt x="92963" y="2557272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255727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365248"/>
              <a:ext cx="3944620" cy="2557780"/>
            </a:xfrm>
            <a:custGeom>
              <a:avLst/>
              <a:gdLst/>
              <a:ahLst/>
              <a:cxnLst/>
              <a:rect l="l" t="t" r="r" b="b"/>
              <a:pathLst>
                <a:path w="3944620" h="2557779">
                  <a:moveTo>
                    <a:pt x="3944112" y="0"/>
                  </a:moveTo>
                  <a:lnTo>
                    <a:pt x="0" y="0"/>
                  </a:lnTo>
                  <a:lnTo>
                    <a:pt x="0" y="2557272"/>
                  </a:lnTo>
                  <a:lnTo>
                    <a:pt x="3944112" y="2557272"/>
                  </a:lnTo>
                  <a:lnTo>
                    <a:pt x="39441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2626436"/>
              <a:ext cx="1104595" cy="33558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2936900"/>
            <a:ext cx="220662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22700"/>
              </a:lnSpc>
              <a:spcBef>
                <a:spcPts val="1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progress </a:t>
            </a:r>
            <a:r>
              <a:rPr sz="2200" dirty="0">
                <a:solidFill>
                  <a:srgbClr val="9F2757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max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="100" </a:t>
            </a:r>
            <a:r>
              <a:rPr sz="2200" dirty="0">
                <a:solidFill>
                  <a:srgbClr val="0C9DB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value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="50"&gt;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progress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67400" y="2813304"/>
            <a:ext cx="2967355" cy="1123315"/>
            <a:chOff x="5867400" y="2813304"/>
            <a:chExt cx="2967355" cy="1123315"/>
          </a:xfrm>
        </p:grpSpPr>
        <p:sp>
          <p:nvSpPr>
            <p:cNvPr id="10" name="object 10"/>
            <p:cNvSpPr/>
            <p:nvPr/>
          </p:nvSpPr>
          <p:spPr>
            <a:xfrm>
              <a:off x="5873495" y="2819400"/>
              <a:ext cx="2955290" cy="1111250"/>
            </a:xfrm>
            <a:custGeom>
              <a:avLst/>
              <a:gdLst/>
              <a:ahLst/>
              <a:cxnLst/>
              <a:rect l="l" t="t" r="r" b="b"/>
              <a:pathLst>
                <a:path w="2955290" h="1111250">
                  <a:moveTo>
                    <a:pt x="2955036" y="0"/>
                  </a:moveTo>
                  <a:lnTo>
                    <a:pt x="0" y="0"/>
                  </a:lnTo>
                  <a:lnTo>
                    <a:pt x="0" y="1110995"/>
                  </a:lnTo>
                  <a:lnTo>
                    <a:pt x="2955036" y="1110995"/>
                  </a:lnTo>
                  <a:lnTo>
                    <a:pt x="29550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73495" y="2819400"/>
              <a:ext cx="2955290" cy="1111250"/>
            </a:xfrm>
            <a:custGeom>
              <a:avLst/>
              <a:gdLst/>
              <a:ahLst/>
              <a:cxnLst/>
              <a:rect l="l" t="t" r="r" b="b"/>
              <a:pathLst>
                <a:path w="2955290" h="1111250">
                  <a:moveTo>
                    <a:pt x="0" y="1110995"/>
                  </a:moveTo>
                  <a:lnTo>
                    <a:pt x="2955036" y="1110995"/>
                  </a:lnTo>
                  <a:lnTo>
                    <a:pt x="2955036" y="0"/>
                  </a:lnTo>
                  <a:lnTo>
                    <a:pt x="0" y="0"/>
                  </a:lnTo>
                  <a:lnTo>
                    <a:pt x="0" y="1110995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3073" y="2881833"/>
              <a:ext cx="2201418" cy="5489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65520" y="3454918"/>
              <a:ext cx="2539065" cy="252596"/>
            </a:xfrm>
            <a:prstGeom prst="rect">
              <a:avLst/>
            </a:prstGeom>
          </p:spPr>
        </p:pic>
      </p:grpSp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13347" y="3765804"/>
              <a:ext cx="93345" cy="2223770"/>
            </a:xfrm>
            <a:custGeom>
              <a:avLst/>
              <a:gdLst/>
              <a:ahLst/>
              <a:cxnLst/>
              <a:rect l="l" t="t" r="r" b="b"/>
              <a:pathLst>
                <a:path w="93345" h="2223770">
                  <a:moveTo>
                    <a:pt x="0" y="2223516"/>
                  </a:moveTo>
                  <a:lnTo>
                    <a:pt x="92963" y="2223516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2223516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765804"/>
              <a:ext cx="6213475" cy="2223770"/>
            </a:xfrm>
            <a:custGeom>
              <a:avLst/>
              <a:gdLst/>
              <a:ahLst/>
              <a:cxnLst/>
              <a:rect l="l" t="t" r="r" b="b"/>
              <a:pathLst>
                <a:path w="6213475" h="2223770">
                  <a:moveTo>
                    <a:pt x="6213348" y="0"/>
                  </a:moveTo>
                  <a:lnTo>
                    <a:pt x="0" y="0"/>
                  </a:lnTo>
                  <a:lnTo>
                    <a:pt x="0" y="2223516"/>
                  </a:lnTo>
                  <a:lnTo>
                    <a:pt x="6213348" y="2223516"/>
                  </a:lnTo>
                  <a:lnTo>
                    <a:pt x="6213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4028186"/>
              <a:ext cx="1104595" cy="3352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4338352"/>
            <a:ext cx="4399915" cy="125984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math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9BC74D"/>
                </a:solidFill>
                <a:latin typeface="Courier New"/>
                <a:cs typeface="Courier New"/>
              </a:rPr>
              <a:t>&lt;!--</a:t>
            </a:r>
            <a:r>
              <a:rPr sz="2200" spc="10" dirty="0">
                <a:solidFill>
                  <a:srgbClr val="9BC74D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BC74D"/>
                </a:solidFill>
                <a:latin typeface="Courier New"/>
                <a:cs typeface="Courier New"/>
              </a:rPr>
              <a:t>MathML</a:t>
            </a:r>
            <a:r>
              <a:rPr sz="2200" spc="25" dirty="0">
                <a:solidFill>
                  <a:srgbClr val="9BC74D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BC74D"/>
                </a:solidFill>
                <a:latin typeface="Courier New"/>
                <a:cs typeface="Courier New"/>
              </a:rPr>
              <a:t>elements</a:t>
            </a:r>
            <a:r>
              <a:rPr sz="2200" spc="35" dirty="0">
                <a:solidFill>
                  <a:srgbClr val="9BC74D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BC74D"/>
                </a:solidFill>
                <a:latin typeface="Courier New"/>
                <a:cs typeface="Courier New"/>
              </a:rPr>
              <a:t>--&gt;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math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68196" y="2392679"/>
            <a:ext cx="8822690" cy="998219"/>
            <a:chOff x="1568196" y="2392679"/>
            <a:chExt cx="8822690" cy="998219"/>
          </a:xfrm>
        </p:grpSpPr>
        <p:sp>
          <p:nvSpPr>
            <p:cNvPr id="10" name="object 10"/>
            <p:cNvSpPr/>
            <p:nvPr/>
          </p:nvSpPr>
          <p:spPr>
            <a:xfrm>
              <a:off x="6095999" y="2398775"/>
              <a:ext cx="1955800" cy="986155"/>
            </a:xfrm>
            <a:custGeom>
              <a:avLst/>
              <a:gdLst/>
              <a:ahLst/>
              <a:cxnLst/>
              <a:rect l="l" t="t" r="r" b="b"/>
              <a:pathLst>
                <a:path w="1955800" h="986154">
                  <a:moveTo>
                    <a:pt x="1955292" y="0"/>
                  </a:moveTo>
                  <a:lnTo>
                    <a:pt x="0" y="0"/>
                  </a:lnTo>
                  <a:lnTo>
                    <a:pt x="0" y="986027"/>
                  </a:lnTo>
                  <a:lnTo>
                    <a:pt x="1955292" y="986027"/>
                  </a:lnTo>
                  <a:lnTo>
                    <a:pt x="1955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95999" y="2398775"/>
              <a:ext cx="1955800" cy="986155"/>
            </a:xfrm>
            <a:custGeom>
              <a:avLst/>
              <a:gdLst/>
              <a:ahLst/>
              <a:cxnLst/>
              <a:rect l="l" t="t" r="r" b="b"/>
              <a:pathLst>
                <a:path w="1955800" h="986154">
                  <a:moveTo>
                    <a:pt x="0" y="986027"/>
                  </a:moveTo>
                  <a:lnTo>
                    <a:pt x="1955292" y="986027"/>
                  </a:lnTo>
                  <a:lnTo>
                    <a:pt x="1955292" y="0"/>
                  </a:lnTo>
                  <a:lnTo>
                    <a:pt x="0" y="0"/>
                  </a:lnTo>
                  <a:lnTo>
                    <a:pt x="0" y="986027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5235" y="2573146"/>
              <a:ext cx="1447799" cy="5486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6296" y="2455197"/>
              <a:ext cx="8746499" cy="85995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87246" y="2436113"/>
              <a:ext cx="8784590" cy="904240"/>
            </a:xfrm>
            <a:custGeom>
              <a:avLst/>
              <a:gdLst/>
              <a:ahLst/>
              <a:cxnLst/>
              <a:rect l="l" t="t" r="r" b="b"/>
              <a:pathLst>
                <a:path w="8784590" h="904239">
                  <a:moveTo>
                    <a:pt x="0" y="903731"/>
                  </a:moveTo>
                  <a:lnTo>
                    <a:pt x="8784336" y="903731"/>
                  </a:lnTo>
                  <a:lnTo>
                    <a:pt x="8784336" y="0"/>
                  </a:lnTo>
                  <a:lnTo>
                    <a:pt x="0" y="0"/>
                  </a:lnTo>
                  <a:lnTo>
                    <a:pt x="0" y="903731"/>
                  </a:lnTo>
                  <a:close/>
                </a:path>
              </a:pathLst>
            </a:custGeom>
            <a:ln w="3809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27659"/>
            <a:ext cx="9758680" cy="6530340"/>
            <a:chOff x="0" y="327659"/>
            <a:chExt cx="9758680" cy="653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2" y="327659"/>
              <a:ext cx="7040880" cy="6530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17008" y="1356359"/>
              <a:ext cx="93345" cy="4654550"/>
            </a:xfrm>
            <a:custGeom>
              <a:avLst/>
              <a:gdLst/>
              <a:ahLst/>
              <a:cxnLst/>
              <a:rect l="l" t="t" r="r" b="b"/>
              <a:pathLst>
                <a:path w="93345" h="4654550">
                  <a:moveTo>
                    <a:pt x="0" y="4654296"/>
                  </a:moveTo>
                  <a:lnTo>
                    <a:pt x="92963" y="4654296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4654296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356359"/>
              <a:ext cx="5017135" cy="4654550"/>
            </a:xfrm>
            <a:custGeom>
              <a:avLst/>
              <a:gdLst/>
              <a:ahLst/>
              <a:cxnLst/>
              <a:rect l="l" t="t" r="r" b="b"/>
              <a:pathLst>
                <a:path w="5017135" h="4654550">
                  <a:moveTo>
                    <a:pt x="5017008" y="0"/>
                  </a:moveTo>
                  <a:lnTo>
                    <a:pt x="0" y="0"/>
                  </a:lnTo>
                  <a:lnTo>
                    <a:pt x="0" y="4654296"/>
                  </a:lnTo>
                  <a:lnTo>
                    <a:pt x="5017008" y="4654296"/>
                  </a:lnTo>
                  <a:lnTo>
                    <a:pt x="5017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1662429"/>
              <a:ext cx="1104595" cy="33527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1971626"/>
            <a:ext cx="3719829" cy="373062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input</a:t>
            </a:r>
            <a:endParaRPr sz="2200">
              <a:latin typeface="Courier New"/>
              <a:cs typeface="Courier New"/>
            </a:endParaRPr>
          </a:p>
          <a:p>
            <a:pPr marL="349250" marR="1183005">
              <a:lnSpc>
                <a:spcPct val="122700"/>
              </a:lnSpc>
            </a:pP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type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="text" </a:t>
            </a:r>
            <a:r>
              <a:rPr sz="2200" dirty="0">
                <a:solidFill>
                  <a:srgbClr val="0C9DB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list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="colors" 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min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="70"&gt;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datalist</a:t>
            </a:r>
            <a:r>
              <a:rPr sz="2200" spc="5" dirty="0">
                <a:solidFill>
                  <a:srgbClr val="9F2757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id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="colors"&gt;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option</a:t>
            </a:r>
            <a:r>
              <a:rPr sz="2200" dirty="0">
                <a:solidFill>
                  <a:srgbClr val="9F2757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src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="blue"&gt;</a:t>
            </a:r>
            <a:endParaRPr sz="220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option</a:t>
            </a:r>
            <a:r>
              <a:rPr sz="2200" spc="10" dirty="0">
                <a:solidFill>
                  <a:srgbClr val="9F2757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src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="red"&gt;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&lt;/</a:t>
            </a:r>
            <a:r>
              <a:rPr sz="2200" spc="-5" dirty="0">
                <a:solidFill>
                  <a:srgbClr val="9F2757"/>
                </a:solidFill>
                <a:latin typeface="Courier New"/>
                <a:cs typeface="Courier New"/>
              </a:rPr>
              <a:t>datalist</a:t>
            </a:r>
            <a:r>
              <a:rPr sz="2200" spc="-5" dirty="0">
                <a:solidFill>
                  <a:srgbClr val="0C9DBE"/>
                </a:solidFill>
                <a:latin typeface="Courier New"/>
                <a:cs typeface="Courier New"/>
              </a:rPr>
              <a:t>&gt;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646420" y="2980944"/>
            <a:ext cx="2967355" cy="1125220"/>
            <a:chOff x="5646420" y="2980944"/>
            <a:chExt cx="2967355" cy="1125220"/>
          </a:xfrm>
        </p:grpSpPr>
        <p:sp>
          <p:nvSpPr>
            <p:cNvPr id="10" name="object 10"/>
            <p:cNvSpPr/>
            <p:nvPr/>
          </p:nvSpPr>
          <p:spPr>
            <a:xfrm>
              <a:off x="5652516" y="2987040"/>
              <a:ext cx="2955290" cy="1112520"/>
            </a:xfrm>
            <a:custGeom>
              <a:avLst/>
              <a:gdLst/>
              <a:ahLst/>
              <a:cxnLst/>
              <a:rect l="l" t="t" r="r" b="b"/>
              <a:pathLst>
                <a:path w="2955290" h="1112520">
                  <a:moveTo>
                    <a:pt x="2955036" y="0"/>
                  </a:moveTo>
                  <a:lnTo>
                    <a:pt x="0" y="0"/>
                  </a:lnTo>
                  <a:lnTo>
                    <a:pt x="0" y="1112519"/>
                  </a:lnTo>
                  <a:lnTo>
                    <a:pt x="2955036" y="1112519"/>
                  </a:lnTo>
                  <a:lnTo>
                    <a:pt x="29550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52516" y="2987040"/>
              <a:ext cx="2955290" cy="1112520"/>
            </a:xfrm>
            <a:custGeom>
              <a:avLst/>
              <a:gdLst/>
              <a:ahLst/>
              <a:cxnLst/>
              <a:rect l="l" t="t" r="r" b="b"/>
              <a:pathLst>
                <a:path w="2955290" h="1112520">
                  <a:moveTo>
                    <a:pt x="0" y="1112519"/>
                  </a:moveTo>
                  <a:lnTo>
                    <a:pt x="2955036" y="1112519"/>
                  </a:lnTo>
                  <a:lnTo>
                    <a:pt x="2955036" y="0"/>
                  </a:lnTo>
                  <a:lnTo>
                    <a:pt x="0" y="0"/>
                  </a:lnTo>
                  <a:lnTo>
                    <a:pt x="0" y="1112519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1492" y="3211068"/>
              <a:ext cx="1846452" cy="548640"/>
            </a:xfrm>
            <a:prstGeom prst="rect">
              <a:avLst/>
            </a:prstGeom>
          </p:spPr>
        </p:pic>
      </p:grp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" y="823913"/>
            <a:ext cx="12172950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9665" y="549859"/>
            <a:ext cx="3495547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59685" y="1806194"/>
            <a:ext cx="1670050" cy="4024629"/>
            <a:chOff x="2559685" y="1806194"/>
            <a:chExt cx="1670050" cy="402462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9685" y="1806194"/>
              <a:ext cx="1055484" cy="3657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9685" y="2171954"/>
              <a:ext cx="938174" cy="365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59685" y="2537790"/>
              <a:ext cx="1002182" cy="3660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9685" y="2903855"/>
              <a:ext cx="638048" cy="3657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9685" y="3269615"/>
              <a:ext cx="1196593" cy="365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9685" y="3635375"/>
              <a:ext cx="1231011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59685" y="4000830"/>
              <a:ext cx="1119924" cy="3660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9685" y="4367148"/>
              <a:ext cx="1258214" cy="3657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59685" y="4732908"/>
              <a:ext cx="1669668" cy="3657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59685" y="5098669"/>
              <a:ext cx="1011682" cy="3657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59685" y="5464149"/>
              <a:ext cx="1066800" cy="36606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530341" y="1806194"/>
            <a:ext cx="1593850" cy="4024629"/>
            <a:chOff x="5530341" y="1806194"/>
            <a:chExt cx="1593850" cy="4024629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30341" y="1806194"/>
              <a:ext cx="1216152" cy="3657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30341" y="2171954"/>
              <a:ext cx="910589" cy="3657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30341" y="2537790"/>
              <a:ext cx="965835" cy="366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30341" y="2903855"/>
              <a:ext cx="946785" cy="3657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30341" y="3269615"/>
              <a:ext cx="1062532" cy="3657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30341" y="3635375"/>
              <a:ext cx="711200" cy="3657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30341" y="4000830"/>
              <a:ext cx="1184147" cy="36606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30341" y="4367148"/>
              <a:ext cx="1465834" cy="3657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30341" y="4732908"/>
              <a:ext cx="1238364" cy="3657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30341" y="5098669"/>
              <a:ext cx="1161034" cy="3657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30341" y="5464149"/>
              <a:ext cx="1593722" cy="366064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8500871" y="1806194"/>
            <a:ext cx="993140" cy="1829435"/>
            <a:chOff x="8500871" y="1806194"/>
            <a:chExt cx="993140" cy="1829435"/>
          </a:xfrm>
        </p:grpSpPr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00871" y="1806194"/>
              <a:ext cx="686816" cy="3657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00871" y="2171954"/>
              <a:ext cx="832484" cy="3657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500871" y="2537790"/>
              <a:ext cx="907084" cy="36606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00871" y="2903855"/>
              <a:ext cx="993038" cy="3657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00871" y="3269615"/>
              <a:ext cx="780287" cy="365760"/>
            </a:xfrm>
            <a:prstGeom prst="rect">
              <a:avLst/>
            </a:prstGeom>
          </p:spPr>
        </p:pic>
      </p:grpSp>
      <p:sp>
        <p:nvSpPr>
          <p:cNvPr id="33" name="Slide Number Placeholder 3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9665" y="549859"/>
            <a:ext cx="3495547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59685" y="1806194"/>
            <a:ext cx="1670050" cy="4024629"/>
            <a:chOff x="2559685" y="1806194"/>
            <a:chExt cx="1670050" cy="402462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9685" y="1806194"/>
              <a:ext cx="1055484" cy="3657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9685" y="2171954"/>
              <a:ext cx="938174" cy="365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59685" y="2537790"/>
              <a:ext cx="1002182" cy="3660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9685" y="2903855"/>
              <a:ext cx="638048" cy="3657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9685" y="3269615"/>
              <a:ext cx="1196593" cy="365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9685" y="3635375"/>
              <a:ext cx="1231011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59685" y="4000830"/>
              <a:ext cx="1119924" cy="3660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9685" y="4367148"/>
              <a:ext cx="1258214" cy="3657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59685" y="4732908"/>
              <a:ext cx="1669668" cy="3657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59685" y="5098669"/>
              <a:ext cx="1011682" cy="3657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59685" y="5464149"/>
              <a:ext cx="1066800" cy="36606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530341" y="1806194"/>
            <a:ext cx="1593850" cy="4024629"/>
            <a:chOff x="5530341" y="1806194"/>
            <a:chExt cx="1593850" cy="4024629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30341" y="1806194"/>
              <a:ext cx="1216152" cy="3657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30341" y="2171954"/>
              <a:ext cx="910589" cy="3657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30341" y="2537790"/>
              <a:ext cx="965835" cy="366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30341" y="2903855"/>
              <a:ext cx="946785" cy="3657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30341" y="3269615"/>
              <a:ext cx="1062532" cy="3657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30341" y="3635375"/>
              <a:ext cx="711200" cy="3657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30341" y="4000830"/>
              <a:ext cx="1184147" cy="36606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30341" y="4367148"/>
              <a:ext cx="1465834" cy="3657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30341" y="4732908"/>
              <a:ext cx="1238364" cy="3657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30341" y="5098669"/>
              <a:ext cx="1161034" cy="3657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30341" y="5464149"/>
              <a:ext cx="1593722" cy="366064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8500871" y="1806194"/>
            <a:ext cx="993140" cy="1829435"/>
            <a:chOff x="8500871" y="1806194"/>
            <a:chExt cx="993140" cy="1829435"/>
          </a:xfrm>
        </p:grpSpPr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00871" y="1806194"/>
              <a:ext cx="686816" cy="3657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00871" y="2171954"/>
              <a:ext cx="832484" cy="3657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500871" y="2537790"/>
              <a:ext cx="907084" cy="36606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00871" y="2903855"/>
              <a:ext cx="993038" cy="3657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00871" y="3269615"/>
              <a:ext cx="780287" cy="365760"/>
            </a:xfrm>
            <a:prstGeom prst="rect">
              <a:avLst/>
            </a:prstGeom>
          </p:spPr>
        </p:pic>
      </p:grpSp>
      <p:sp>
        <p:nvSpPr>
          <p:cNvPr id="33" name="Slide Number Placeholder 3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3821" y="2750261"/>
            <a:ext cx="4936489" cy="548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144" y="227075"/>
            <a:ext cx="10649712" cy="640384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719"/>
            <a:ext cx="48463" cy="64033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9505" y="549859"/>
            <a:ext cx="6038850" cy="54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85464" y="3966971"/>
            <a:ext cx="1273048" cy="3657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98074" y="2102546"/>
            <a:ext cx="1461873" cy="135062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76876" y="2154156"/>
            <a:ext cx="1585383" cy="15868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22286" y="3966971"/>
            <a:ext cx="2719070" cy="36576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167" y="549859"/>
            <a:ext cx="7360158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895722" y="3042539"/>
            <a:ext cx="2704465" cy="731520"/>
            <a:chOff x="4895722" y="3042539"/>
            <a:chExt cx="2704465" cy="7315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5722" y="3042539"/>
              <a:ext cx="2704465" cy="3657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7430" y="3408299"/>
              <a:ext cx="1195171" cy="36575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61547" y="1758577"/>
            <a:ext cx="861694" cy="109030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534400" y="3042539"/>
            <a:ext cx="2795270" cy="731520"/>
            <a:chOff x="8534400" y="3042539"/>
            <a:chExt cx="2795270" cy="73152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4400" y="3042539"/>
              <a:ext cx="2794761" cy="365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88805" y="3408299"/>
              <a:ext cx="1793240" cy="365759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98864" y="1761189"/>
            <a:ext cx="929704" cy="118872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061080" y="5741212"/>
            <a:ext cx="2733675" cy="731520"/>
            <a:chOff x="3061080" y="5741212"/>
            <a:chExt cx="2733675" cy="73152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1080" y="5741212"/>
              <a:ext cx="2733674" cy="3657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25316" y="6106667"/>
              <a:ext cx="1906905" cy="36606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33380" y="4421007"/>
            <a:ext cx="668035" cy="110706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93533" y="5924092"/>
            <a:ext cx="1723644" cy="36576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140450" y="4429255"/>
            <a:ext cx="1605697" cy="123231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58138" y="3044698"/>
            <a:ext cx="2344801" cy="36576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75161" y="2007418"/>
            <a:ext cx="1091425" cy="604063"/>
          </a:xfrm>
          <a:prstGeom prst="rect">
            <a:avLst/>
          </a:prstGeom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167" y="549859"/>
            <a:ext cx="7360158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1205" y="3235705"/>
            <a:ext cx="2029968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46233" y="2052913"/>
            <a:ext cx="946233" cy="9462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02403" y="3235705"/>
            <a:ext cx="2413000" cy="365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81914" y="2051146"/>
            <a:ext cx="631636" cy="1046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19388" y="3235705"/>
            <a:ext cx="2107692" cy="3657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84653" y="2017637"/>
            <a:ext cx="968432" cy="101415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85109" y="5766511"/>
            <a:ext cx="2200783" cy="3657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37870" y="4472805"/>
            <a:ext cx="664754" cy="105182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271257" y="5766511"/>
            <a:ext cx="1566672" cy="36576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7323663" y="4306666"/>
            <a:ext cx="1459865" cy="1218565"/>
            <a:chOff x="7323663" y="4306666"/>
            <a:chExt cx="1459865" cy="1218565"/>
          </a:xfrm>
        </p:grpSpPr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71634" y="4306666"/>
              <a:ext cx="987322" cy="12184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323658" y="4426965"/>
              <a:ext cx="1459865" cy="915669"/>
            </a:xfrm>
            <a:custGeom>
              <a:avLst/>
              <a:gdLst/>
              <a:ahLst/>
              <a:cxnLst/>
              <a:rect l="l" t="t" r="r" b="b"/>
              <a:pathLst>
                <a:path w="1459865" h="915670">
                  <a:moveTo>
                    <a:pt x="225221" y="43815"/>
                  </a:moveTo>
                  <a:lnTo>
                    <a:pt x="219125" y="0"/>
                  </a:lnTo>
                  <a:lnTo>
                    <a:pt x="184924" y="3721"/>
                  </a:lnTo>
                  <a:lnTo>
                    <a:pt x="153416" y="10668"/>
                  </a:lnTo>
                  <a:lnTo>
                    <a:pt x="98475" y="34290"/>
                  </a:lnTo>
                  <a:lnTo>
                    <a:pt x="54267" y="71501"/>
                  </a:lnTo>
                  <a:lnTo>
                    <a:pt x="21132" y="122809"/>
                  </a:lnTo>
                  <a:lnTo>
                    <a:pt x="2527" y="181076"/>
                  </a:lnTo>
                  <a:lnTo>
                    <a:pt x="0" y="210820"/>
                  </a:lnTo>
                  <a:lnTo>
                    <a:pt x="1828" y="238760"/>
                  </a:lnTo>
                  <a:lnTo>
                    <a:pt x="8039" y="267525"/>
                  </a:lnTo>
                  <a:lnTo>
                    <a:pt x="18478" y="296291"/>
                  </a:lnTo>
                  <a:lnTo>
                    <a:pt x="33134" y="325056"/>
                  </a:lnTo>
                  <a:lnTo>
                    <a:pt x="51993" y="353822"/>
                  </a:lnTo>
                  <a:lnTo>
                    <a:pt x="89712" y="330708"/>
                  </a:lnTo>
                  <a:lnTo>
                    <a:pt x="76136" y="306273"/>
                  </a:lnTo>
                  <a:lnTo>
                    <a:pt x="65722" y="282486"/>
                  </a:lnTo>
                  <a:lnTo>
                    <a:pt x="58470" y="259308"/>
                  </a:lnTo>
                  <a:lnTo>
                    <a:pt x="54406" y="236728"/>
                  </a:lnTo>
                  <a:lnTo>
                    <a:pt x="53517" y="214376"/>
                  </a:lnTo>
                  <a:lnTo>
                    <a:pt x="56007" y="191871"/>
                  </a:lnTo>
                  <a:lnTo>
                    <a:pt x="71043" y="146431"/>
                  </a:lnTo>
                  <a:lnTo>
                    <a:pt x="96583" y="105981"/>
                  </a:lnTo>
                  <a:lnTo>
                    <a:pt x="130225" y="76200"/>
                  </a:lnTo>
                  <a:lnTo>
                    <a:pt x="172770" y="55918"/>
                  </a:lnTo>
                  <a:lnTo>
                    <a:pt x="197764" y="48844"/>
                  </a:lnTo>
                  <a:lnTo>
                    <a:pt x="225221" y="43815"/>
                  </a:lnTo>
                  <a:close/>
                </a:path>
                <a:path w="1459865" h="915670">
                  <a:moveTo>
                    <a:pt x="407085" y="129794"/>
                  </a:moveTo>
                  <a:lnTo>
                    <a:pt x="400989" y="85979"/>
                  </a:lnTo>
                  <a:lnTo>
                    <a:pt x="366788" y="89700"/>
                  </a:lnTo>
                  <a:lnTo>
                    <a:pt x="335280" y="96647"/>
                  </a:lnTo>
                  <a:lnTo>
                    <a:pt x="280339" y="120269"/>
                  </a:lnTo>
                  <a:lnTo>
                    <a:pt x="236232" y="157441"/>
                  </a:lnTo>
                  <a:lnTo>
                    <a:pt x="202996" y="208788"/>
                  </a:lnTo>
                  <a:lnTo>
                    <a:pt x="184429" y="267004"/>
                  </a:lnTo>
                  <a:lnTo>
                    <a:pt x="181825" y="295935"/>
                  </a:lnTo>
                  <a:lnTo>
                    <a:pt x="183692" y="324739"/>
                  </a:lnTo>
                  <a:lnTo>
                    <a:pt x="189903" y="353491"/>
                  </a:lnTo>
                  <a:lnTo>
                    <a:pt x="200342" y="382231"/>
                  </a:lnTo>
                  <a:lnTo>
                    <a:pt x="214998" y="410984"/>
                  </a:lnTo>
                  <a:lnTo>
                    <a:pt x="233857" y="439801"/>
                  </a:lnTo>
                  <a:lnTo>
                    <a:pt x="271576" y="416687"/>
                  </a:lnTo>
                  <a:lnTo>
                    <a:pt x="258000" y="392239"/>
                  </a:lnTo>
                  <a:lnTo>
                    <a:pt x="247586" y="368401"/>
                  </a:lnTo>
                  <a:lnTo>
                    <a:pt x="240334" y="345186"/>
                  </a:lnTo>
                  <a:lnTo>
                    <a:pt x="236270" y="322580"/>
                  </a:lnTo>
                  <a:lnTo>
                    <a:pt x="235458" y="300304"/>
                  </a:lnTo>
                  <a:lnTo>
                    <a:pt x="237985" y="277837"/>
                  </a:lnTo>
                  <a:lnTo>
                    <a:pt x="253034" y="232410"/>
                  </a:lnTo>
                  <a:lnTo>
                    <a:pt x="278549" y="191871"/>
                  </a:lnTo>
                  <a:lnTo>
                    <a:pt x="312089" y="162179"/>
                  </a:lnTo>
                  <a:lnTo>
                    <a:pt x="354634" y="141897"/>
                  </a:lnTo>
                  <a:lnTo>
                    <a:pt x="379628" y="134823"/>
                  </a:lnTo>
                  <a:lnTo>
                    <a:pt x="407085" y="129794"/>
                  </a:lnTo>
                  <a:close/>
                </a:path>
                <a:path w="1459865" h="915670">
                  <a:moveTo>
                    <a:pt x="1277454" y="619264"/>
                  </a:moveTo>
                  <a:lnTo>
                    <a:pt x="1269238" y="561682"/>
                  </a:lnTo>
                  <a:lnTo>
                    <a:pt x="1244231" y="504240"/>
                  </a:lnTo>
                  <a:lnTo>
                    <a:pt x="1225473" y="475488"/>
                  </a:lnTo>
                  <a:lnTo>
                    <a:pt x="1187754" y="498602"/>
                  </a:lnTo>
                  <a:lnTo>
                    <a:pt x="1201369" y="523062"/>
                  </a:lnTo>
                  <a:lnTo>
                    <a:pt x="1211795" y="546900"/>
                  </a:lnTo>
                  <a:lnTo>
                    <a:pt x="1219060" y="570115"/>
                  </a:lnTo>
                  <a:lnTo>
                    <a:pt x="1223187" y="592709"/>
                  </a:lnTo>
                  <a:lnTo>
                    <a:pt x="1223987" y="614997"/>
                  </a:lnTo>
                  <a:lnTo>
                    <a:pt x="1221473" y="637463"/>
                  </a:lnTo>
                  <a:lnTo>
                    <a:pt x="1206423" y="682879"/>
                  </a:lnTo>
                  <a:lnTo>
                    <a:pt x="1180896" y="723328"/>
                  </a:lnTo>
                  <a:lnTo>
                    <a:pt x="1147368" y="753110"/>
                  </a:lnTo>
                  <a:lnTo>
                    <a:pt x="1104760" y="773404"/>
                  </a:lnTo>
                  <a:lnTo>
                    <a:pt x="1052245" y="785495"/>
                  </a:lnTo>
                  <a:lnTo>
                    <a:pt x="1058341" y="829310"/>
                  </a:lnTo>
                  <a:lnTo>
                    <a:pt x="1123886" y="818603"/>
                  </a:lnTo>
                  <a:lnTo>
                    <a:pt x="1178864" y="795020"/>
                  </a:lnTo>
                  <a:lnTo>
                    <a:pt x="1223124" y="757809"/>
                  </a:lnTo>
                  <a:lnTo>
                    <a:pt x="1256334" y="706501"/>
                  </a:lnTo>
                  <a:lnTo>
                    <a:pt x="1274914" y="648233"/>
                  </a:lnTo>
                  <a:lnTo>
                    <a:pt x="1277454" y="619264"/>
                  </a:lnTo>
                  <a:close/>
                </a:path>
                <a:path w="1459865" h="915670">
                  <a:moveTo>
                    <a:pt x="1459268" y="704430"/>
                  </a:moveTo>
                  <a:lnTo>
                    <a:pt x="1451102" y="647649"/>
                  </a:lnTo>
                  <a:lnTo>
                    <a:pt x="1426095" y="590169"/>
                  </a:lnTo>
                  <a:lnTo>
                    <a:pt x="1407337" y="561467"/>
                  </a:lnTo>
                  <a:lnTo>
                    <a:pt x="1369618" y="584581"/>
                  </a:lnTo>
                  <a:lnTo>
                    <a:pt x="1383258" y="609028"/>
                  </a:lnTo>
                  <a:lnTo>
                    <a:pt x="1393710" y="632815"/>
                  </a:lnTo>
                  <a:lnTo>
                    <a:pt x="1400975" y="655993"/>
                  </a:lnTo>
                  <a:lnTo>
                    <a:pt x="1405051" y="678561"/>
                  </a:lnTo>
                  <a:lnTo>
                    <a:pt x="1405851" y="700925"/>
                  </a:lnTo>
                  <a:lnTo>
                    <a:pt x="1403337" y="723430"/>
                  </a:lnTo>
                  <a:lnTo>
                    <a:pt x="1388287" y="768858"/>
                  </a:lnTo>
                  <a:lnTo>
                    <a:pt x="1362760" y="809269"/>
                  </a:lnTo>
                  <a:lnTo>
                    <a:pt x="1329232" y="839089"/>
                  </a:lnTo>
                  <a:lnTo>
                    <a:pt x="1286624" y="859383"/>
                  </a:lnTo>
                  <a:lnTo>
                    <a:pt x="1234109" y="871474"/>
                  </a:lnTo>
                  <a:lnTo>
                    <a:pt x="1240205" y="915289"/>
                  </a:lnTo>
                  <a:lnTo>
                    <a:pt x="1305750" y="904519"/>
                  </a:lnTo>
                  <a:lnTo>
                    <a:pt x="1360728" y="880872"/>
                  </a:lnTo>
                  <a:lnTo>
                    <a:pt x="1405001" y="843724"/>
                  </a:lnTo>
                  <a:lnTo>
                    <a:pt x="1438325" y="792480"/>
                  </a:lnTo>
                  <a:lnTo>
                    <a:pt x="1456804" y="734212"/>
                  </a:lnTo>
                  <a:lnTo>
                    <a:pt x="1459217" y="706501"/>
                  </a:lnTo>
                  <a:lnTo>
                    <a:pt x="1459268" y="704430"/>
                  </a:lnTo>
                  <a:close/>
                </a:path>
              </a:pathLst>
            </a:custGeom>
            <a:solidFill>
              <a:srgbClr val="695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6514" y="549859"/>
            <a:ext cx="3597783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3794" y="3214751"/>
            <a:ext cx="1774570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6108" y="1714983"/>
            <a:ext cx="1326416" cy="11602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26659" y="3214751"/>
            <a:ext cx="1341119" cy="365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64292" y="1700429"/>
            <a:ext cx="1022188" cy="123084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24797" y="3214751"/>
            <a:ext cx="1905253" cy="3657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69267" y="1684779"/>
            <a:ext cx="1734854" cy="138925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63416" y="5587288"/>
            <a:ext cx="1862709" cy="3660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51536" y="4152935"/>
            <a:ext cx="1231975" cy="127921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17690" y="5587288"/>
            <a:ext cx="2281681" cy="36606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479076" y="4171986"/>
            <a:ext cx="1140994" cy="126750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719"/>
            <a:ext cx="48463" cy="64033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099816" y="549859"/>
            <a:ext cx="6172835" cy="549275"/>
            <a:chOff x="3099816" y="549859"/>
            <a:chExt cx="6172835" cy="5492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9816" y="549859"/>
              <a:ext cx="1211960" cy="5489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69333" y="549859"/>
              <a:ext cx="289560" cy="5489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4113" y="549859"/>
              <a:ext cx="5058283" cy="5489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26587" y="2484603"/>
            <a:ext cx="1526455" cy="15813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06879" y="4304410"/>
            <a:ext cx="1540002" cy="3657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93021" y="2387123"/>
            <a:ext cx="913348" cy="178200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490339" y="4304410"/>
            <a:ext cx="3084830" cy="365760"/>
            <a:chOff x="4490339" y="4304410"/>
            <a:chExt cx="3084830" cy="365760"/>
          </a:xfrm>
        </p:grpSpPr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90339" y="4304410"/>
              <a:ext cx="1153922" cy="3657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79415" y="4304410"/>
              <a:ext cx="249936" cy="3657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4637" y="4304410"/>
              <a:ext cx="1970151" cy="36576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808784" y="2598499"/>
            <a:ext cx="1575241" cy="146548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98407" y="4304410"/>
            <a:ext cx="2183256" cy="36576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7517" y="549859"/>
            <a:ext cx="4360037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81251" y="4224858"/>
            <a:ext cx="1593215" cy="732155"/>
            <a:chOff x="1881251" y="4224858"/>
            <a:chExt cx="1593215" cy="7321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1647" y="4224858"/>
              <a:ext cx="1445640" cy="3660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1251" y="4591176"/>
              <a:ext cx="1592834" cy="36576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10004" y="2206832"/>
            <a:ext cx="1752219" cy="174763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4365" y="0"/>
            <a:ext cx="12306366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8644" y="1425956"/>
            <a:ext cx="10693400" cy="490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2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id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"comment-container"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621665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3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class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"comment"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2319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2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class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"user-info-container"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&lt;</a:t>
            </a:r>
            <a:r>
              <a:rPr sz="2000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2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class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"user-name"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&gt;Craig</a:t>
            </a:r>
            <a:r>
              <a:rPr sz="2000" spc="2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Shoemaker&lt;/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class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"avatar"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&gt;&lt;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img</a:t>
            </a:r>
            <a:r>
              <a:rPr sz="2000" spc="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src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"images/cs.png"</a:t>
            </a:r>
            <a:endParaRPr sz="2000">
              <a:latin typeface="Courier New"/>
              <a:cs typeface="Courier New"/>
            </a:endParaRPr>
          </a:p>
          <a:p>
            <a:pPr marL="5651500" marR="1374775">
              <a:lnSpc>
                <a:spcPct val="100000"/>
              </a:lnSpc>
            </a:pP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width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"100"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height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"100" </a:t>
            </a:r>
            <a:r>
              <a:rPr sz="2000" spc="-1190" dirty="0">
                <a:solidFill>
                  <a:srgbClr val="C43A0D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alt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"Craig</a:t>
            </a:r>
            <a:r>
              <a:rPr sz="2000" spc="-25" dirty="0">
                <a:solidFill>
                  <a:srgbClr val="C43A0D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Shoemaker"</a:t>
            </a:r>
            <a:r>
              <a:rPr sz="2000" spc="-15" dirty="0">
                <a:solidFill>
                  <a:srgbClr val="C43A0D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/&gt;</a:t>
            </a:r>
            <a:endParaRPr sz="20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&lt;/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2319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&lt;/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2319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2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class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"content-container"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class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"publish-date"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&gt;12/01/2016&lt;/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class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"content"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&gt;HTML5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is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 a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set</a:t>
            </a:r>
            <a:r>
              <a:rPr sz="2000" spc="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of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markup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enhancements</a:t>
            </a:r>
            <a:endParaRPr sz="2000">
              <a:latin typeface="Courier New"/>
              <a:cs typeface="Courier New"/>
            </a:endParaRPr>
          </a:p>
          <a:p>
            <a:pPr marL="2451100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and</a:t>
            </a: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new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 JavaScript APIs&lt;/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2319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&lt;/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621665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&lt;/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&lt;/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div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21150" y="549859"/>
            <a:ext cx="4121277" cy="54894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8644" y="1687195"/>
            <a:ext cx="10693400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comments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993900" marR="4879975" indent="-1372235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comment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author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"Craig Shoemaker" </a:t>
            </a:r>
            <a:r>
              <a:rPr sz="2000" dirty="0">
                <a:solidFill>
                  <a:srgbClr val="C43A0D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avatarUrl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"images/cs.png" </a:t>
            </a:r>
            <a:r>
              <a:rPr sz="2000" spc="-1190" dirty="0">
                <a:solidFill>
                  <a:srgbClr val="C43A0D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C9DBE"/>
                </a:solidFill>
                <a:latin typeface="Courier New"/>
                <a:cs typeface="Courier New"/>
              </a:rPr>
              <a:t>publishDate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=</a:t>
            </a:r>
            <a:r>
              <a:rPr sz="2000" spc="-5" dirty="0">
                <a:solidFill>
                  <a:srgbClr val="C43A0D"/>
                </a:solidFill>
                <a:latin typeface="Courier New"/>
                <a:cs typeface="Courier New"/>
              </a:rPr>
              <a:t>"12/01/2016"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2319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HTML5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is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 a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set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 of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markup</a:t>
            </a:r>
            <a:r>
              <a:rPr sz="2000" spc="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enhancements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and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new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JavaScript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APIs.</a:t>
            </a:r>
            <a:endParaRPr sz="2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&lt;/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comment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&lt;/</a:t>
            </a:r>
            <a:r>
              <a:rPr sz="2000" spc="-5" dirty="0">
                <a:solidFill>
                  <a:srgbClr val="006FC0"/>
                </a:solidFill>
                <a:latin typeface="Courier New"/>
                <a:cs typeface="Courier New"/>
              </a:rPr>
              <a:t>comments</a:t>
            </a:r>
            <a:r>
              <a:rPr sz="2000" spc="-5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2382" y="549859"/>
            <a:ext cx="4223639" cy="54894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7517" y="549859"/>
            <a:ext cx="4360037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81251" y="4224858"/>
            <a:ext cx="1593215" cy="732155"/>
            <a:chOff x="1881251" y="4224858"/>
            <a:chExt cx="1593215" cy="7321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1647" y="4224858"/>
              <a:ext cx="1445640" cy="3660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1251" y="4591176"/>
              <a:ext cx="1592834" cy="36576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10004" y="2206832"/>
            <a:ext cx="1752219" cy="174763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53838" y="4224858"/>
            <a:ext cx="2285238" cy="3660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00762" y="2347838"/>
            <a:ext cx="1777068" cy="14661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36431" y="4224858"/>
            <a:ext cx="1735963" cy="3660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83199" y="2313572"/>
            <a:ext cx="1489041" cy="1646053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145" y="3366770"/>
            <a:ext cx="2459990" cy="670560"/>
            <a:chOff x="1241145" y="3366770"/>
            <a:chExt cx="2459990" cy="6705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1145" y="3366770"/>
              <a:ext cx="2459990" cy="3352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9520" y="3702050"/>
              <a:ext cx="862965" cy="33528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59901" y="3366770"/>
            <a:ext cx="2128266" cy="3352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46573" y="3366770"/>
            <a:ext cx="2720975" cy="3352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00297" y="5564428"/>
            <a:ext cx="1832102" cy="3352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36054" y="5564428"/>
            <a:ext cx="2078481" cy="3352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63851" y="549859"/>
            <a:ext cx="8617712" cy="5489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80649" y="2001995"/>
            <a:ext cx="752433" cy="10480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46293" y="1997836"/>
            <a:ext cx="915065" cy="105222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01784" y="1959733"/>
            <a:ext cx="1251872" cy="112691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684887" y="4192402"/>
            <a:ext cx="1055314" cy="105678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359263" y="4122281"/>
            <a:ext cx="1201592" cy="1197032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9897" y="549859"/>
            <a:ext cx="4313174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5780" y="2276695"/>
            <a:ext cx="1596101" cy="16632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54778" y="4198365"/>
            <a:ext cx="2425700" cy="3657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9026" y="2366951"/>
            <a:ext cx="1237793" cy="148312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07694" y="4198365"/>
            <a:ext cx="2834005" cy="731520"/>
            <a:chOff x="907694" y="4198365"/>
            <a:chExt cx="2834005" cy="731520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694" y="4198365"/>
              <a:ext cx="2833878" cy="3657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5200" y="4563821"/>
              <a:ext cx="1084580" cy="36606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65235" y="4198365"/>
            <a:ext cx="3114167" cy="3657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61101" y="2376859"/>
            <a:ext cx="1532040" cy="1339969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719"/>
            <a:ext cx="48463" cy="64033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9734" y="549859"/>
            <a:ext cx="5420995" cy="54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9795" y="1941406"/>
            <a:ext cx="1110151" cy="85877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14322" y="3104083"/>
            <a:ext cx="2050414" cy="671195"/>
            <a:chOff x="1314322" y="3104083"/>
            <a:chExt cx="2050414" cy="67119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9330" y="3104083"/>
              <a:ext cx="1219542" cy="3355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322" y="3439922"/>
              <a:ext cx="954633" cy="3352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5194" y="3439922"/>
              <a:ext cx="1169034" cy="335279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58191" y="1745727"/>
            <a:ext cx="1054183" cy="105418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78578" y="3104083"/>
            <a:ext cx="2387980" cy="33558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93439" y="4506760"/>
            <a:ext cx="1142864" cy="88222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65045" y="5581497"/>
            <a:ext cx="1146047" cy="33528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59787" y="4308211"/>
            <a:ext cx="1073546" cy="107663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359908" y="5581497"/>
            <a:ext cx="1433703" cy="33528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149953" y="4180183"/>
            <a:ext cx="1209233" cy="120467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582279" y="5581497"/>
            <a:ext cx="2441955" cy="33528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149973" y="1741808"/>
            <a:ext cx="1148229" cy="114822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856218" y="3058414"/>
            <a:ext cx="1898650" cy="335279"/>
          </a:xfrm>
          <a:prstGeom prst="rect">
            <a:avLst/>
          </a:prstGeom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7300" y="2237232"/>
            <a:ext cx="2205355" cy="2204085"/>
            <a:chOff x="1257300" y="2237232"/>
            <a:chExt cx="2205355" cy="2204085"/>
          </a:xfrm>
        </p:grpSpPr>
        <p:sp>
          <p:nvSpPr>
            <p:cNvPr id="3" name="object 3"/>
            <p:cNvSpPr/>
            <p:nvPr/>
          </p:nvSpPr>
          <p:spPr>
            <a:xfrm>
              <a:off x="1257300" y="2237232"/>
              <a:ext cx="2205355" cy="2204085"/>
            </a:xfrm>
            <a:custGeom>
              <a:avLst/>
              <a:gdLst/>
              <a:ahLst/>
              <a:cxnLst/>
              <a:rect l="l" t="t" r="r" b="b"/>
              <a:pathLst>
                <a:path w="2205354" h="2204085">
                  <a:moveTo>
                    <a:pt x="1102614" y="0"/>
                  </a:moveTo>
                  <a:lnTo>
                    <a:pt x="1054784" y="1017"/>
                  </a:lnTo>
                  <a:lnTo>
                    <a:pt x="1007475" y="4044"/>
                  </a:lnTo>
                  <a:lnTo>
                    <a:pt x="960727" y="9037"/>
                  </a:lnTo>
                  <a:lnTo>
                    <a:pt x="914583" y="15955"/>
                  </a:lnTo>
                  <a:lnTo>
                    <a:pt x="869084" y="24758"/>
                  </a:lnTo>
                  <a:lnTo>
                    <a:pt x="824270" y="35404"/>
                  </a:lnTo>
                  <a:lnTo>
                    <a:pt x="780184" y="47852"/>
                  </a:lnTo>
                  <a:lnTo>
                    <a:pt x="736867" y="62060"/>
                  </a:lnTo>
                  <a:lnTo>
                    <a:pt x="694360" y="77987"/>
                  </a:lnTo>
                  <a:lnTo>
                    <a:pt x="652704" y="95591"/>
                  </a:lnTo>
                  <a:lnTo>
                    <a:pt x="611941" y="114832"/>
                  </a:lnTo>
                  <a:lnTo>
                    <a:pt x="572113" y="135668"/>
                  </a:lnTo>
                  <a:lnTo>
                    <a:pt x="533259" y="158057"/>
                  </a:lnTo>
                  <a:lnTo>
                    <a:pt x="495423" y="181959"/>
                  </a:lnTo>
                  <a:lnTo>
                    <a:pt x="458645" y="207332"/>
                  </a:lnTo>
                  <a:lnTo>
                    <a:pt x="422967" y="234134"/>
                  </a:lnTo>
                  <a:lnTo>
                    <a:pt x="388430" y="262325"/>
                  </a:lnTo>
                  <a:lnTo>
                    <a:pt x="355076" y="291863"/>
                  </a:lnTo>
                  <a:lnTo>
                    <a:pt x="322945" y="322707"/>
                  </a:lnTo>
                  <a:lnTo>
                    <a:pt x="292079" y="354814"/>
                  </a:lnTo>
                  <a:lnTo>
                    <a:pt x="262520" y="388145"/>
                  </a:lnTo>
                  <a:lnTo>
                    <a:pt x="234308" y="422658"/>
                  </a:lnTo>
                  <a:lnTo>
                    <a:pt x="207486" y="458311"/>
                  </a:lnTo>
                  <a:lnTo>
                    <a:pt x="182095" y="495063"/>
                  </a:lnTo>
                  <a:lnTo>
                    <a:pt x="158176" y="532873"/>
                  </a:lnTo>
                  <a:lnTo>
                    <a:pt x="135770" y="571699"/>
                  </a:lnTo>
                  <a:lnTo>
                    <a:pt x="114918" y="611501"/>
                  </a:lnTo>
                  <a:lnTo>
                    <a:pt x="95663" y="652236"/>
                  </a:lnTo>
                  <a:lnTo>
                    <a:pt x="78046" y="693863"/>
                  </a:lnTo>
                  <a:lnTo>
                    <a:pt x="62107" y="736342"/>
                  </a:lnTo>
                  <a:lnTo>
                    <a:pt x="47888" y="779631"/>
                  </a:lnTo>
                  <a:lnTo>
                    <a:pt x="35431" y="823687"/>
                  </a:lnTo>
                  <a:lnTo>
                    <a:pt x="24777" y="868471"/>
                  </a:lnTo>
                  <a:lnTo>
                    <a:pt x="15968" y="913941"/>
                  </a:lnTo>
                  <a:lnTo>
                    <a:pt x="9044" y="960055"/>
                  </a:lnTo>
                  <a:lnTo>
                    <a:pt x="4047" y="1006773"/>
                  </a:lnTo>
                  <a:lnTo>
                    <a:pt x="1018" y="1054052"/>
                  </a:lnTo>
                  <a:lnTo>
                    <a:pt x="0" y="1101852"/>
                  </a:lnTo>
                  <a:lnTo>
                    <a:pt x="1018" y="1149651"/>
                  </a:lnTo>
                  <a:lnTo>
                    <a:pt x="4047" y="1196930"/>
                  </a:lnTo>
                  <a:lnTo>
                    <a:pt x="9044" y="1243648"/>
                  </a:lnTo>
                  <a:lnTo>
                    <a:pt x="15968" y="1289762"/>
                  </a:lnTo>
                  <a:lnTo>
                    <a:pt x="24777" y="1335232"/>
                  </a:lnTo>
                  <a:lnTo>
                    <a:pt x="35431" y="1380016"/>
                  </a:lnTo>
                  <a:lnTo>
                    <a:pt x="47888" y="1424072"/>
                  </a:lnTo>
                  <a:lnTo>
                    <a:pt x="62107" y="1467361"/>
                  </a:lnTo>
                  <a:lnTo>
                    <a:pt x="78046" y="1509840"/>
                  </a:lnTo>
                  <a:lnTo>
                    <a:pt x="95663" y="1551467"/>
                  </a:lnTo>
                  <a:lnTo>
                    <a:pt x="114918" y="1592202"/>
                  </a:lnTo>
                  <a:lnTo>
                    <a:pt x="135770" y="1632004"/>
                  </a:lnTo>
                  <a:lnTo>
                    <a:pt x="158176" y="1670830"/>
                  </a:lnTo>
                  <a:lnTo>
                    <a:pt x="182095" y="1708640"/>
                  </a:lnTo>
                  <a:lnTo>
                    <a:pt x="207486" y="1745392"/>
                  </a:lnTo>
                  <a:lnTo>
                    <a:pt x="234308" y="1781045"/>
                  </a:lnTo>
                  <a:lnTo>
                    <a:pt x="262520" y="1815558"/>
                  </a:lnTo>
                  <a:lnTo>
                    <a:pt x="292079" y="1848889"/>
                  </a:lnTo>
                  <a:lnTo>
                    <a:pt x="322945" y="1880997"/>
                  </a:lnTo>
                  <a:lnTo>
                    <a:pt x="355076" y="1911840"/>
                  </a:lnTo>
                  <a:lnTo>
                    <a:pt x="388430" y="1941378"/>
                  </a:lnTo>
                  <a:lnTo>
                    <a:pt x="422967" y="1969569"/>
                  </a:lnTo>
                  <a:lnTo>
                    <a:pt x="458645" y="1996371"/>
                  </a:lnTo>
                  <a:lnTo>
                    <a:pt x="495423" y="2021744"/>
                  </a:lnTo>
                  <a:lnTo>
                    <a:pt x="533259" y="2045646"/>
                  </a:lnTo>
                  <a:lnTo>
                    <a:pt x="572113" y="2068035"/>
                  </a:lnTo>
                  <a:lnTo>
                    <a:pt x="611941" y="2088871"/>
                  </a:lnTo>
                  <a:lnTo>
                    <a:pt x="652704" y="2108112"/>
                  </a:lnTo>
                  <a:lnTo>
                    <a:pt x="694360" y="2125716"/>
                  </a:lnTo>
                  <a:lnTo>
                    <a:pt x="736867" y="2141643"/>
                  </a:lnTo>
                  <a:lnTo>
                    <a:pt x="780184" y="2155851"/>
                  </a:lnTo>
                  <a:lnTo>
                    <a:pt x="824270" y="2168299"/>
                  </a:lnTo>
                  <a:lnTo>
                    <a:pt x="869084" y="2178945"/>
                  </a:lnTo>
                  <a:lnTo>
                    <a:pt x="914583" y="2187748"/>
                  </a:lnTo>
                  <a:lnTo>
                    <a:pt x="960727" y="2194666"/>
                  </a:lnTo>
                  <a:lnTo>
                    <a:pt x="1007475" y="2199659"/>
                  </a:lnTo>
                  <a:lnTo>
                    <a:pt x="1054784" y="2202686"/>
                  </a:lnTo>
                  <a:lnTo>
                    <a:pt x="1102614" y="2203704"/>
                  </a:lnTo>
                  <a:lnTo>
                    <a:pt x="1150443" y="2202686"/>
                  </a:lnTo>
                  <a:lnTo>
                    <a:pt x="1197752" y="2199659"/>
                  </a:lnTo>
                  <a:lnTo>
                    <a:pt x="1244500" y="2194666"/>
                  </a:lnTo>
                  <a:lnTo>
                    <a:pt x="1290644" y="2187748"/>
                  </a:lnTo>
                  <a:lnTo>
                    <a:pt x="1336143" y="2178945"/>
                  </a:lnTo>
                  <a:lnTo>
                    <a:pt x="1380957" y="2168299"/>
                  </a:lnTo>
                  <a:lnTo>
                    <a:pt x="1425043" y="2155851"/>
                  </a:lnTo>
                  <a:lnTo>
                    <a:pt x="1468360" y="2141643"/>
                  </a:lnTo>
                  <a:lnTo>
                    <a:pt x="1510867" y="2125716"/>
                  </a:lnTo>
                  <a:lnTo>
                    <a:pt x="1552523" y="2108112"/>
                  </a:lnTo>
                  <a:lnTo>
                    <a:pt x="1593286" y="2088871"/>
                  </a:lnTo>
                  <a:lnTo>
                    <a:pt x="1633114" y="2068035"/>
                  </a:lnTo>
                  <a:lnTo>
                    <a:pt x="1671968" y="2045646"/>
                  </a:lnTo>
                  <a:lnTo>
                    <a:pt x="1709804" y="2021744"/>
                  </a:lnTo>
                  <a:lnTo>
                    <a:pt x="1746582" y="1996371"/>
                  </a:lnTo>
                  <a:lnTo>
                    <a:pt x="1782260" y="1969569"/>
                  </a:lnTo>
                  <a:lnTo>
                    <a:pt x="1816797" y="1941378"/>
                  </a:lnTo>
                  <a:lnTo>
                    <a:pt x="1850151" y="1911840"/>
                  </a:lnTo>
                  <a:lnTo>
                    <a:pt x="1882282" y="1880996"/>
                  </a:lnTo>
                  <a:lnTo>
                    <a:pt x="1913148" y="1848889"/>
                  </a:lnTo>
                  <a:lnTo>
                    <a:pt x="1942707" y="1815558"/>
                  </a:lnTo>
                  <a:lnTo>
                    <a:pt x="1970919" y="1781045"/>
                  </a:lnTo>
                  <a:lnTo>
                    <a:pt x="1997741" y="1745392"/>
                  </a:lnTo>
                  <a:lnTo>
                    <a:pt x="2023132" y="1708640"/>
                  </a:lnTo>
                  <a:lnTo>
                    <a:pt x="2047051" y="1670830"/>
                  </a:lnTo>
                  <a:lnTo>
                    <a:pt x="2069457" y="1632004"/>
                  </a:lnTo>
                  <a:lnTo>
                    <a:pt x="2090309" y="1592202"/>
                  </a:lnTo>
                  <a:lnTo>
                    <a:pt x="2109564" y="1551467"/>
                  </a:lnTo>
                  <a:lnTo>
                    <a:pt x="2127181" y="1509840"/>
                  </a:lnTo>
                  <a:lnTo>
                    <a:pt x="2143120" y="1467361"/>
                  </a:lnTo>
                  <a:lnTo>
                    <a:pt x="2157339" y="1424072"/>
                  </a:lnTo>
                  <a:lnTo>
                    <a:pt x="2169796" y="1380016"/>
                  </a:lnTo>
                  <a:lnTo>
                    <a:pt x="2180450" y="1335232"/>
                  </a:lnTo>
                  <a:lnTo>
                    <a:pt x="2189259" y="1289762"/>
                  </a:lnTo>
                  <a:lnTo>
                    <a:pt x="2196183" y="1243648"/>
                  </a:lnTo>
                  <a:lnTo>
                    <a:pt x="2201180" y="1196930"/>
                  </a:lnTo>
                  <a:lnTo>
                    <a:pt x="2204209" y="1149651"/>
                  </a:lnTo>
                  <a:lnTo>
                    <a:pt x="2205228" y="1101852"/>
                  </a:lnTo>
                  <a:lnTo>
                    <a:pt x="2204209" y="1054052"/>
                  </a:lnTo>
                  <a:lnTo>
                    <a:pt x="2201180" y="1006773"/>
                  </a:lnTo>
                  <a:lnTo>
                    <a:pt x="2196183" y="960055"/>
                  </a:lnTo>
                  <a:lnTo>
                    <a:pt x="2189259" y="913941"/>
                  </a:lnTo>
                  <a:lnTo>
                    <a:pt x="2180450" y="868471"/>
                  </a:lnTo>
                  <a:lnTo>
                    <a:pt x="2169796" y="823687"/>
                  </a:lnTo>
                  <a:lnTo>
                    <a:pt x="2157339" y="779631"/>
                  </a:lnTo>
                  <a:lnTo>
                    <a:pt x="2143120" y="736342"/>
                  </a:lnTo>
                  <a:lnTo>
                    <a:pt x="2127181" y="693863"/>
                  </a:lnTo>
                  <a:lnTo>
                    <a:pt x="2109564" y="652236"/>
                  </a:lnTo>
                  <a:lnTo>
                    <a:pt x="2090309" y="611501"/>
                  </a:lnTo>
                  <a:lnTo>
                    <a:pt x="2069457" y="571699"/>
                  </a:lnTo>
                  <a:lnTo>
                    <a:pt x="2047051" y="532873"/>
                  </a:lnTo>
                  <a:lnTo>
                    <a:pt x="2023132" y="495063"/>
                  </a:lnTo>
                  <a:lnTo>
                    <a:pt x="1997741" y="458311"/>
                  </a:lnTo>
                  <a:lnTo>
                    <a:pt x="1970919" y="422658"/>
                  </a:lnTo>
                  <a:lnTo>
                    <a:pt x="1942707" y="388145"/>
                  </a:lnTo>
                  <a:lnTo>
                    <a:pt x="1913148" y="354814"/>
                  </a:lnTo>
                  <a:lnTo>
                    <a:pt x="1882282" y="322706"/>
                  </a:lnTo>
                  <a:lnTo>
                    <a:pt x="1850151" y="291863"/>
                  </a:lnTo>
                  <a:lnTo>
                    <a:pt x="1816797" y="262325"/>
                  </a:lnTo>
                  <a:lnTo>
                    <a:pt x="1782260" y="234134"/>
                  </a:lnTo>
                  <a:lnTo>
                    <a:pt x="1746582" y="207332"/>
                  </a:lnTo>
                  <a:lnTo>
                    <a:pt x="1709804" y="181959"/>
                  </a:lnTo>
                  <a:lnTo>
                    <a:pt x="1671968" y="158057"/>
                  </a:lnTo>
                  <a:lnTo>
                    <a:pt x="1633114" y="135668"/>
                  </a:lnTo>
                  <a:lnTo>
                    <a:pt x="1593286" y="114832"/>
                  </a:lnTo>
                  <a:lnTo>
                    <a:pt x="1552523" y="95591"/>
                  </a:lnTo>
                  <a:lnTo>
                    <a:pt x="1510867" y="77987"/>
                  </a:lnTo>
                  <a:lnTo>
                    <a:pt x="1468360" y="62060"/>
                  </a:lnTo>
                  <a:lnTo>
                    <a:pt x="1425043" y="47852"/>
                  </a:lnTo>
                  <a:lnTo>
                    <a:pt x="1380957" y="35404"/>
                  </a:lnTo>
                  <a:lnTo>
                    <a:pt x="1336143" y="24758"/>
                  </a:lnTo>
                  <a:lnTo>
                    <a:pt x="1290644" y="15955"/>
                  </a:lnTo>
                  <a:lnTo>
                    <a:pt x="1244500" y="9037"/>
                  </a:lnTo>
                  <a:lnTo>
                    <a:pt x="1197752" y="4044"/>
                  </a:lnTo>
                  <a:lnTo>
                    <a:pt x="1150443" y="1017"/>
                  </a:lnTo>
                  <a:lnTo>
                    <a:pt x="1102614" y="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9554" y="2933954"/>
              <a:ext cx="906271" cy="3657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2270" y="3299714"/>
              <a:ext cx="1592833" cy="36576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808220" y="2237232"/>
            <a:ext cx="2204085" cy="2204085"/>
            <a:chOff x="4808220" y="2237232"/>
            <a:chExt cx="2204085" cy="2204085"/>
          </a:xfrm>
        </p:grpSpPr>
        <p:sp>
          <p:nvSpPr>
            <p:cNvPr id="7" name="object 7"/>
            <p:cNvSpPr/>
            <p:nvPr/>
          </p:nvSpPr>
          <p:spPr>
            <a:xfrm>
              <a:off x="4808220" y="2237232"/>
              <a:ext cx="2204085" cy="2204085"/>
            </a:xfrm>
            <a:custGeom>
              <a:avLst/>
              <a:gdLst/>
              <a:ahLst/>
              <a:cxnLst/>
              <a:rect l="l" t="t" r="r" b="b"/>
              <a:pathLst>
                <a:path w="2204084" h="2204085">
                  <a:moveTo>
                    <a:pt x="1101852" y="0"/>
                  </a:moveTo>
                  <a:lnTo>
                    <a:pt x="1054052" y="1017"/>
                  </a:lnTo>
                  <a:lnTo>
                    <a:pt x="1006773" y="4044"/>
                  </a:lnTo>
                  <a:lnTo>
                    <a:pt x="960055" y="9037"/>
                  </a:lnTo>
                  <a:lnTo>
                    <a:pt x="913941" y="15955"/>
                  </a:lnTo>
                  <a:lnTo>
                    <a:pt x="868471" y="24758"/>
                  </a:lnTo>
                  <a:lnTo>
                    <a:pt x="823687" y="35404"/>
                  </a:lnTo>
                  <a:lnTo>
                    <a:pt x="779631" y="47852"/>
                  </a:lnTo>
                  <a:lnTo>
                    <a:pt x="736342" y="62060"/>
                  </a:lnTo>
                  <a:lnTo>
                    <a:pt x="693863" y="77987"/>
                  </a:lnTo>
                  <a:lnTo>
                    <a:pt x="652236" y="95591"/>
                  </a:lnTo>
                  <a:lnTo>
                    <a:pt x="611501" y="114832"/>
                  </a:lnTo>
                  <a:lnTo>
                    <a:pt x="571699" y="135668"/>
                  </a:lnTo>
                  <a:lnTo>
                    <a:pt x="532873" y="158057"/>
                  </a:lnTo>
                  <a:lnTo>
                    <a:pt x="495063" y="181959"/>
                  </a:lnTo>
                  <a:lnTo>
                    <a:pt x="458311" y="207332"/>
                  </a:lnTo>
                  <a:lnTo>
                    <a:pt x="422658" y="234134"/>
                  </a:lnTo>
                  <a:lnTo>
                    <a:pt x="388145" y="262325"/>
                  </a:lnTo>
                  <a:lnTo>
                    <a:pt x="354814" y="291863"/>
                  </a:lnTo>
                  <a:lnTo>
                    <a:pt x="322706" y="322707"/>
                  </a:lnTo>
                  <a:lnTo>
                    <a:pt x="291863" y="354814"/>
                  </a:lnTo>
                  <a:lnTo>
                    <a:pt x="262325" y="388145"/>
                  </a:lnTo>
                  <a:lnTo>
                    <a:pt x="234134" y="422658"/>
                  </a:lnTo>
                  <a:lnTo>
                    <a:pt x="207332" y="458311"/>
                  </a:lnTo>
                  <a:lnTo>
                    <a:pt x="181959" y="495063"/>
                  </a:lnTo>
                  <a:lnTo>
                    <a:pt x="158057" y="532873"/>
                  </a:lnTo>
                  <a:lnTo>
                    <a:pt x="135668" y="571699"/>
                  </a:lnTo>
                  <a:lnTo>
                    <a:pt x="114832" y="611501"/>
                  </a:lnTo>
                  <a:lnTo>
                    <a:pt x="95591" y="652236"/>
                  </a:lnTo>
                  <a:lnTo>
                    <a:pt x="77987" y="693863"/>
                  </a:lnTo>
                  <a:lnTo>
                    <a:pt x="62060" y="736342"/>
                  </a:lnTo>
                  <a:lnTo>
                    <a:pt x="47852" y="779631"/>
                  </a:lnTo>
                  <a:lnTo>
                    <a:pt x="35404" y="823687"/>
                  </a:lnTo>
                  <a:lnTo>
                    <a:pt x="24758" y="868471"/>
                  </a:lnTo>
                  <a:lnTo>
                    <a:pt x="15955" y="913941"/>
                  </a:lnTo>
                  <a:lnTo>
                    <a:pt x="9037" y="960055"/>
                  </a:lnTo>
                  <a:lnTo>
                    <a:pt x="4044" y="1006773"/>
                  </a:lnTo>
                  <a:lnTo>
                    <a:pt x="1017" y="1054052"/>
                  </a:lnTo>
                  <a:lnTo>
                    <a:pt x="0" y="1101852"/>
                  </a:lnTo>
                  <a:lnTo>
                    <a:pt x="1017" y="1149651"/>
                  </a:lnTo>
                  <a:lnTo>
                    <a:pt x="4044" y="1196930"/>
                  </a:lnTo>
                  <a:lnTo>
                    <a:pt x="9037" y="1243648"/>
                  </a:lnTo>
                  <a:lnTo>
                    <a:pt x="15955" y="1289762"/>
                  </a:lnTo>
                  <a:lnTo>
                    <a:pt x="24758" y="1335232"/>
                  </a:lnTo>
                  <a:lnTo>
                    <a:pt x="35404" y="1380016"/>
                  </a:lnTo>
                  <a:lnTo>
                    <a:pt x="47852" y="1424072"/>
                  </a:lnTo>
                  <a:lnTo>
                    <a:pt x="62060" y="1467361"/>
                  </a:lnTo>
                  <a:lnTo>
                    <a:pt x="77987" y="1509840"/>
                  </a:lnTo>
                  <a:lnTo>
                    <a:pt x="95591" y="1551467"/>
                  </a:lnTo>
                  <a:lnTo>
                    <a:pt x="114832" y="1592202"/>
                  </a:lnTo>
                  <a:lnTo>
                    <a:pt x="135668" y="1632004"/>
                  </a:lnTo>
                  <a:lnTo>
                    <a:pt x="158057" y="1670830"/>
                  </a:lnTo>
                  <a:lnTo>
                    <a:pt x="181959" y="1708640"/>
                  </a:lnTo>
                  <a:lnTo>
                    <a:pt x="207332" y="1745392"/>
                  </a:lnTo>
                  <a:lnTo>
                    <a:pt x="234134" y="1781045"/>
                  </a:lnTo>
                  <a:lnTo>
                    <a:pt x="262325" y="1815558"/>
                  </a:lnTo>
                  <a:lnTo>
                    <a:pt x="291863" y="1848889"/>
                  </a:lnTo>
                  <a:lnTo>
                    <a:pt x="322707" y="1880997"/>
                  </a:lnTo>
                  <a:lnTo>
                    <a:pt x="354814" y="1911840"/>
                  </a:lnTo>
                  <a:lnTo>
                    <a:pt x="388145" y="1941378"/>
                  </a:lnTo>
                  <a:lnTo>
                    <a:pt x="422658" y="1969569"/>
                  </a:lnTo>
                  <a:lnTo>
                    <a:pt x="458311" y="1996371"/>
                  </a:lnTo>
                  <a:lnTo>
                    <a:pt x="495063" y="2021744"/>
                  </a:lnTo>
                  <a:lnTo>
                    <a:pt x="532873" y="2045646"/>
                  </a:lnTo>
                  <a:lnTo>
                    <a:pt x="571699" y="2068035"/>
                  </a:lnTo>
                  <a:lnTo>
                    <a:pt x="611501" y="2088871"/>
                  </a:lnTo>
                  <a:lnTo>
                    <a:pt x="652236" y="2108112"/>
                  </a:lnTo>
                  <a:lnTo>
                    <a:pt x="693863" y="2125716"/>
                  </a:lnTo>
                  <a:lnTo>
                    <a:pt x="736342" y="2141643"/>
                  </a:lnTo>
                  <a:lnTo>
                    <a:pt x="779631" y="2155851"/>
                  </a:lnTo>
                  <a:lnTo>
                    <a:pt x="823687" y="2168299"/>
                  </a:lnTo>
                  <a:lnTo>
                    <a:pt x="868471" y="2178945"/>
                  </a:lnTo>
                  <a:lnTo>
                    <a:pt x="913941" y="2187748"/>
                  </a:lnTo>
                  <a:lnTo>
                    <a:pt x="960055" y="2194666"/>
                  </a:lnTo>
                  <a:lnTo>
                    <a:pt x="1006773" y="2199659"/>
                  </a:lnTo>
                  <a:lnTo>
                    <a:pt x="1054052" y="2202686"/>
                  </a:lnTo>
                  <a:lnTo>
                    <a:pt x="1101852" y="2203704"/>
                  </a:lnTo>
                  <a:lnTo>
                    <a:pt x="1149651" y="2202686"/>
                  </a:lnTo>
                  <a:lnTo>
                    <a:pt x="1196930" y="2199659"/>
                  </a:lnTo>
                  <a:lnTo>
                    <a:pt x="1243648" y="2194666"/>
                  </a:lnTo>
                  <a:lnTo>
                    <a:pt x="1289762" y="2187748"/>
                  </a:lnTo>
                  <a:lnTo>
                    <a:pt x="1335232" y="2178945"/>
                  </a:lnTo>
                  <a:lnTo>
                    <a:pt x="1380016" y="2168299"/>
                  </a:lnTo>
                  <a:lnTo>
                    <a:pt x="1424072" y="2155851"/>
                  </a:lnTo>
                  <a:lnTo>
                    <a:pt x="1467361" y="2141643"/>
                  </a:lnTo>
                  <a:lnTo>
                    <a:pt x="1509840" y="2125716"/>
                  </a:lnTo>
                  <a:lnTo>
                    <a:pt x="1551467" y="2108112"/>
                  </a:lnTo>
                  <a:lnTo>
                    <a:pt x="1592202" y="2088871"/>
                  </a:lnTo>
                  <a:lnTo>
                    <a:pt x="1632004" y="2068035"/>
                  </a:lnTo>
                  <a:lnTo>
                    <a:pt x="1670830" y="2045646"/>
                  </a:lnTo>
                  <a:lnTo>
                    <a:pt x="1708640" y="2021744"/>
                  </a:lnTo>
                  <a:lnTo>
                    <a:pt x="1745392" y="1996371"/>
                  </a:lnTo>
                  <a:lnTo>
                    <a:pt x="1781045" y="1969569"/>
                  </a:lnTo>
                  <a:lnTo>
                    <a:pt x="1815558" y="1941378"/>
                  </a:lnTo>
                  <a:lnTo>
                    <a:pt x="1848889" y="1911840"/>
                  </a:lnTo>
                  <a:lnTo>
                    <a:pt x="1880996" y="1880996"/>
                  </a:lnTo>
                  <a:lnTo>
                    <a:pt x="1911840" y="1848889"/>
                  </a:lnTo>
                  <a:lnTo>
                    <a:pt x="1941378" y="1815558"/>
                  </a:lnTo>
                  <a:lnTo>
                    <a:pt x="1969569" y="1781045"/>
                  </a:lnTo>
                  <a:lnTo>
                    <a:pt x="1996371" y="1745392"/>
                  </a:lnTo>
                  <a:lnTo>
                    <a:pt x="2021744" y="1708640"/>
                  </a:lnTo>
                  <a:lnTo>
                    <a:pt x="2045646" y="1670830"/>
                  </a:lnTo>
                  <a:lnTo>
                    <a:pt x="2068035" y="1632004"/>
                  </a:lnTo>
                  <a:lnTo>
                    <a:pt x="2088871" y="1592202"/>
                  </a:lnTo>
                  <a:lnTo>
                    <a:pt x="2108112" y="1551467"/>
                  </a:lnTo>
                  <a:lnTo>
                    <a:pt x="2125716" y="1509840"/>
                  </a:lnTo>
                  <a:lnTo>
                    <a:pt x="2141643" y="1467361"/>
                  </a:lnTo>
                  <a:lnTo>
                    <a:pt x="2155851" y="1424072"/>
                  </a:lnTo>
                  <a:lnTo>
                    <a:pt x="2168299" y="1380016"/>
                  </a:lnTo>
                  <a:lnTo>
                    <a:pt x="2178945" y="1335232"/>
                  </a:lnTo>
                  <a:lnTo>
                    <a:pt x="2187748" y="1289762"/>
                  </a:lnTo>
                  <a:lnTo>
                    <a:pt x="2194666" y="1243648"/>
                  </a:lnTo>
                  <a:lnTo>
                    <a:pt x="2199659" y="1196930"/>
                  </a:lnTo>
                  <a:lnTo>
                    <a:pt x="2202686" y="1149651"/>
                  </a:lnTo>
                  <a:lnTo>
                    <a:pt x="2203704" y="1101852"/>
                  </a:lnTo>
                  <a:lnTo>
                    <a:pt x="2202686" y="1054052"/>
                  </a:lnTo>
                  <a:lnTo>
                    <a:pt x="2199659" y="1006773"/>
                  </a:lnTo>
                  <a:lnTo>
                    <a:pt x="2194666" y="960055"/>
                  </a:lnTo>
                  <a:lnTo>
                    <a:pt x="2187748" y="913941"/>
                  </a:lnTo>
                  <a:lnTo>
                    <a:pt x="2178945" y="868471"/>
                  </a:lnTo>
                  <a:lnTo>
                    <a:pt x="2168299" y="823687"/>
                  </a:lnTo>
                  <a:lnTo>
                    <a:pt x="2155851" y="779631"/>
                  </a:lnTo>
                  <a:lnTo>
                    <a:pt x="2141643" y="736342"/>
                  </a:lnTo>
                  <a:lnTo>
                    <a:pt x="2125716" y="693863"/>
                  </a:lnTo>
                  <a:lnTo>
                    <a:pt x="2108112" y="652236"/>
                  </a:lnTo>
                  <a:lnTo>
                    <a:pt x="2088871" y="611501"/>
                  </a:lnTo>
                  <a:lnTo>
                    <a:pt x="2068035" y="571699"/>
                  </a:lnTo>
                  <a:lnTo>
                    <a:pt x="2045646" y="532873"/>
                  </a:lnTo>
                  <a:lnTo>
                    <a:pt x="2021744" y="495063"/>
                  </a:lnTo>
                  <a:lnTo>
                    <a:pt x="1996371" y="458311"/>
                  </a:lnTo>
                  <a:lnTo>
                    <a:pt x="1969569" y="422658"/>
                  </a:lnTo>
                  <a:lnTo>
                    <a:pt x="1941378" y="388145"/>
                  </a:lnTo>
                  <a:lnTo>
                    <a:pt x="1911840" y="354814"/>
                  </a:lnTo>
                  <a:lnTo>
                    <a:pt x="1880997" y="322706"/>
                  </a:lnTo>
                  <a:lnTo>
                    <a:pt x="1848889" y="291863"/>
                  </a:lnTo>
                  <a:lnTo>
                    <a:pt x="1815558" y="262325"/>
                  </a:lnTo>
                  <a:lnTo>
                    <a:pt x="1781045" y="234134"/>
                  </a:lnTo>
                  <a:lnTo>
                    <a:pt x="1745392" y="207332"/>
                  </a:lnTo>
                  <a:lnTo>
                    <a:pt x="1708640" y="181959"/>
                  </a:lnTo>
                  <a:lnTo>
                    <a:pt x="1670830" y="158057"/>
                  </a:lnTo>
                  <a:lnTo>
                    <a:pt x="1632004" y="135668"/>
                  </a:lnTo>
                  <a:lnTo>
                    <a:pt x="1592202" y="114832"/>
                  </a:lnTo>
                  <a:lnTo>
                    <a:pt x="1551467" y="95591"/>
                  </a:lnTo>
                  <a:lnTo>
                    <a:pt x="1509840" y="77987"/>
                  </a:lnTo>
                  <a:lnTo>
                    <a:pt x="1467361" y="62060"/>
                  </a:lnTo>
                  <a:lnTo>
                    <a:pt x="1424072" y="47852"/>
                  </a:lnTo>
                  <a:lnTo>
                    <a:pt x="1380016" y="35404"/>
                  </a:lnTo>
                  <a:lnTo>
                    <a:pt x="1335232" y="24758"/>
                  </a:lnTo>
                  <a:lnTo>
                    <a:pt x="1289762" y="15955"/>
                  </a:lnTo>
                  <a:lnTo>
                    <a:pt x="1243648" y="9037"/>
                  </a:lnTo>
                  <a:lnTo>
                    <a:pt x="1196930" y="4044"/>
                  </a:lnTo>
                  <a:lnTo>
                    <a:pt x="1149651" y="1017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0C9D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9966" y="2751074"/>
              <a:ext cx="963930" cy="365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6670" y="3116834"/>
              <a:ext cx="1855724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3870" y="3482594"/>
              <a:ext cx="866775" cy="365759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8478011" y="2110739"/>
            <a:ext cx="2456815" cy="2456815"/>
            <a:chOff x="8478011" y="2110739"/>
            <a:chExt cx="2456815" cy="2456815"/>
          </a:xfrm>
        </p:grpSpPr>
        <p:sp>
          <p:nvSpPr>
            <p:cNvPr id="12" name="object 12"/>
            <p:cNvSpPr/>
            <p:nvPr/>
          </p:nvSpPr>
          <p:spPr>
            <a:xfrm>
              <a:off x="8478011" y="2110739"/>
              <a:ext cx="2456815" cy="2456815"/>
            </a:xfrm>
            <a:custGeom>
              <a:avLst/>
              <a:gdLst/>
              <a:ahLst/>
              <a:cxnLst/>
              <a:rect l="l" t="t" r="r" b="b"/>
              <a:pathLst>
                <a:path w="2456815" h="2456815">
                  <a:moveTo>
                    <a:pt x="1228344" y="0"/>
                  </a:moveTo>
                  <a:lnTo>
                    <a:pt x="1180108" y="929"/>
                  </a:lnTo>
                  <a:lnTo>
                    <a:pt x="1132344" y="3695"/>
                  </a:lnTo>
                  <a:lnTo>
                    <a:pt x="1085086" y="8263"/>
                  </a:lnTo>
                  <a:lnTo>
                    <a:pt x="1038366" y="14599"/>
                  </a:lnTo>
                  <a:lnTo>
                    <a:pt x="992221" y="22669"/>
                  </a:lnTo>
                  <a:lnTo>
                    <a:pt x="946683" y="32439"/>
                  </a:lnTo>
                  <a:lnTo>
                    <a:pt x="901788" y="43874"/>
                  </a:lnTo>
                  <a:lnTo>
                    <a:pt x="857568" y="56942"/>
                  </a:lnTo>
                  <a:lnTo>
                    <a:pt x="814058" y="71606"/>
                  </a:lnTo>
                  <a:lnTo>
                    <a:pt x="771293" y="87834"/>
                  </a:lnTo>
                  <a:lnTo>
                    <a:pt x="729306" y="105591"/>
                  </a:lnTo>
                  <a:lnTo>
                    <a:pt x="688132" y="124843"/>
                  </a:lnTo>
                  <a:lnTo>
                    <a:pt x="647805" y="145556"/>
                  </a:lnTo>
                  <a:lnTo>
                    <a:pt x="608358" y="167696"/>
                  </a:lnTo>
                  <a:lnTo>
                    <a:pt x="569826" y="191228"/>
                  </a:lnTo>
                  <a:lnTo>
                    <a:pt x="532243" y="216120"/>
                  </a:lnTo>
                  <a:lnTo>
                    <a:pt x="495643" y="242335"/>
                  </a:lnTo>
                  <a:lnTo>
                    <a:pt x="460061" y="269841"/>
                  </a:lnTo>
                  <a:lnTo>
                    <a:pt x="425530" y="298603"/>
                  </a:lnTo>
                  <a:lnTo>
                    <a:pt x="392084" y="328587"/>
                  </a:lnTo>
                  <a:lnTo>
                    <a:pt x="359759" y="359759"/>
                  </a:lnTo>
                  <a:lnTo>
                    <a:pt x="328587" y="392084"/>
                  </a:lnTo>
                  <a:lnTo>
                    <a:pt x="298603" y="425530"/>
                  </a:lnTo>
                  <a:lnTo>
                    <a:pt x="269841" y="460061"/>
                  </a:lnTo>
                  <a:lnTo>
                    <a:pt x="242335" y="495643"/>
                  </a:lnTo>
                  <a:lnTo>
                    <a:pt x="216120" y="532243"/>
                  </a:lnTo>
                  <a:lnTo>
                    <a:pt x="191228" y="569826"/>
                  </a:lnTo>
                  <a:lnTo>
                    <a:pt x="167696" y="608358"/>
                  </a:lnTo>
                  <a:lnTo>
                    <a:pt x="145556" y="647805"/>
                  </a:lnTo>
                  <a:lnTo>
                    <a:pt x="124843" y="688132"/>
                  </a:lnTo>
                  <a:lnTo>
                    <a:pt x="105591" y="729306"/>
                  </a:lnTo>
                  <a:lnTo>
                    <a:pt x="87834" y="771293"/>
                  </a:lnTo>
                  <a:lnTo>
                    <a:pt x="71606" y="814058"/>
                  </a:lnTo>
                  <a:lnTo>
                    <a:pt x="56942" y="857568"/>
                  </a:lnTo>
                  <a:lnTo>
                    <a:pt x="43874" y="901788"/>
                  </a:lnTo>
                  <a:lnTo>
                    <a:pt x="32439" y="946683"/>
                  </a:lnTo>
                  <a:lnTo>
                    <a:pt x="22669" y="992221"/>
                  </a:lnTo>
                  <a:lnTo>
                    <a:pt x="14599" y="1038366"/>
                  </a:lnTo>
                  <a:lnTo>
                    <a:pt x="8263" y="1085086"/>
                  </a:lnTo>
                  <a:lnTo>
                    <a:pt x="3695" y="1132344"/>
                  </a:lnTo>
                  <a:lnTo>
                    <a:pt x="929" y="1180108"/>
                  </a:lnTo>
                  <a:lnTo>
                    <a:pt x="0" y="1228344"/>
                  </a:lnTo>
                  <a:lnTo>
                    <a:pt x="929" y="1276579"/>
                  </a:lnTo>
                  <a:lnTo>
                    <a:pt x="3695" y="1324343"/>
                  </a:lnTo>
                  <a:lnTo>
                    <a:pt x="8263" y="1371601"/>
                  </a:lnTo>
                  <a:lnTo>
                    <a:pt x="14599" y="1418321"/>
                  </a:lnTo>
                  <a:lnTo>
                    <a:pt x="22669" y="1464466"/>
                  </a:lnTo>
                  <a:lnTo>
                    <a:pt x="32439" y="1510004"/>
                  </a:lnTo>
                  <a:lnTo>
                    <a:pt x="43874" y="1554899"/>
                  </a:lnTo>
                  <a:lnTo>
                    <a:pt x="56942" y="1599119"/>
                  </a:lnTo>
                  <a:lnTo>
                    <a:pt x="71606" y="1642629"/>
                  </a:lnTo>
                  <a:lnTo>
                    <a:pt x="87834" y="1685394"/>
                  </a:lnTo>
                  <a:lnTo>
                    <a:pt x="105591" y="1727381"/>
                  </a:lnTo>
                  <a:lnTo>
                    <a:pt x="124843" y="1768555"/>
                  </a:lnTo>
                  <a:lnTo>
                    <a:pt x="145556" y="1808882"/>
                  </a:lnTo>
                  <a:lnTo>
                    <a:pt x="167696" y="1848329"/>
                  </a:lnTo>
                  <a:lnTo>
                    <a:pt x="191228" y="1886861"/>
                  </a:lnTo>
                  <a:lnTo>
                    <a:pt x="216120" y="1924444"/>
                  </a:lnTo>
                  <a:lnTo>
                    <a:pt x="242335" y="1961044"/>
                  </a:lnTo>
                  <a:lnTo>
                    <a:pt x="269841" y="1996626"/>
                  </a:lnTo>
                  <a:lnTo>
                    <a:pt x="298603" y="2031157"/>
                  </a:lnTo>
                  <a:lnTo>
                    <a:pt x="328587" y="2064603"/>
                  </a:lnTo>
                  <a:lnTo>
                    <a:pt x="359759" y="2096928"/>
                  </a:lnTo>
                  <a:lnTo>
                    <a:pt x="392084" y="2128100"/>
                  </a:lnTo>
                  <a:lnTo>
                    <a:pt x="425530" y="2158084"/>
                  </a:lnTo>
                  <a:lnTo>
                    <a:pt x="460061" y="2186846"/>
                  </a:lnTo>
                  <a:lnTo>
                    <a:pt x="495643" y="2214352"/>
                  </a:lnTo>
                  <a:lnTo>
                    <a:pt x="532243" y="2240567"/>
                  </a:lnTo>
                  <a:lnTo>
                    <a:pt x="569826" y="2265459"/>
                  </a:lnTo>
                  <a:lnTo>
                    <a:pt x="608358" y="2288991"/>
                  </a:lnTo>
                  <a:lnTo>
                    <a:pt x="647805" y="2311131"/>
                  </a:lnTo>
                  <a:lnTo>
                    <a:pt x="688132" y="2331844"/>
                  </a:lnTo>
                  <a:lnTo>
                    <a:pt x="729306" y="2351096"/>
                  </a:lnTo>
                  <a:lnTo>
                    <a:pt x="771293" y="2368853"/>
                  </a:lnTo>
                  <a:lnTo>
                    <a:pt x="814058" y="2385081"/>
                  </a:lnTo>
                  <a:lnTo>
                    <a:pt x="857568" y="2399745"/>
                  </a:lnTo>
                  <a:lnTo>
                    <a:pt x="901788" y="2412813"/>
                  </a:lnTo>
                  <a:lnTo>
                    <a:pt x="946683" y="2424248"/>
                  </a:lnTo>
                  <a:lnTo>
                    <a:pt x="992221" y="2434018"/>
                  </a:lnTo>
                  <a:lnTo>
                    <a:pt x="1038366" y="2442088"/>
                  </a:lnTo>
                  <a:lnTo>
                    <a:pt x="1085086" y="2448424"/>
                  </a:lnTo>
                  <a:lnTo>
                    <a:pt x="1132344" y="2452992"/>
                  </a:lnTo>
                  <a:lnTo>
                    <a:pt x="1180108" y="2455758"/>
                  </a:lnTo>
                  <a:lnTo>
                    <a:pt x="1228344" y="2456688"/>
                  </a:lnTo>
                  <a:lnTo>
                    <a:pt x="1276579" y="2455758"/>
                  </a:lnTo>
                  <a:lnTo>
                    <a:pt x="1324343" y="2452992"/>
                  </a:lnTo>
                  <a:lnTo>
                    <a:pt x="1371601" y="2448424"/>
                  </a:lnTo>
                  <a:lnTo>
                    <a:pt x="1418321" y="2442088"/>
                  </a:lnTo>
                  <a:lnTo>
                    <a:pt x="1464466" y="2434018"/>
                  </a:lnTo>
                  <a:lnTo>
                    <a:pt x="1510004" y="2424248"/>
                  </a:lnTo>
                  <a:lnTo>
                    <a:pt x="1554899" y="2412813"/>
                  </a:lnTo>
                  <a:lnTo>
                    <a:pt x="1599119" y="2399745"/>
                  </a:lnTo>
                  <a:lnTo>
                    <a:pt x="1642629" y="2385081"/>
                  </a:lnTo>
                  <a:lnTo>
                    <a:pt x="1685394" y="2368853"/>
                  </a:lnTo>
                  <a:lnTo>
                    <a:pt x="1727381" y="2351096"/>
                  </a:lnTo>
                  <a:lnTo>
                    <a:pt x="1768555" y="2331844"/>
                  </a:lnTo>
                  <a:lnTo>
                    <a:pt x="1808882" y="2311131"/>
                  </a:lnTo>
                  <a:lnTo>
                    <a:pt x="1848329" y="2288991"/>
                  </a:lnTo>
                  <a:lnTo>
                    <a:pt x="1886861" y="2265459"/>
                  </a:lnTo>
                  <a:lnTo>
                    <a:pt x="1924444" y="2240567"/>
                  </a:lnTo>
                  <a:lnTo>
                    <a:pt x="1961044" y="2214352"/>
                  </a:lnTo>
                  <a:lnTo>
                    <a:pt x="1996626" y="2186846"/>
                  </a:lnTo>
                  <a:lnTo>
                    <a:pt x="2031157" y="2158084"/>
                  </a:lnTo>
                  <a:lnTo>
                    <a:pt x="2064603" y="2128100"/>
                  </a:lnTo>
                  <a:lnTo>
                    <a:pt x="2096928" y="2096928"/>
                  </a:lnTo>
                  <a:lnTo>
                    <a:pt x="2128100" y="2064603"/>
                  </a:lnTo>
                  <a:lnTo>
                    <a:pt x="2158084" y="2031157"/>
                  </a:lnTo>
                  <a:lnTo>
                    <a:pt x="2186846" y="1996626"/>
                  </a:lnTo>
                  <a:lnTo>
                    <a:pt x="2214352" y="1961044"/>
                  </a:lnTo>
                  <a:lnTo>
                    <a:pt x="2240567" y="1924444"/>
                  </a:lnTo>
                  <a:lnTo>
                    <a:pt x="2265459" y="1886861"/>
                  </a:lnTo>
                  <a:lnTo>
                    <a:pt x="2288991" y="1848329"/>
                  </a:lnTo>
                  <a:lnTo>
                    <a:pt x="2311131" y="1808882"/>
                  </a:lnTo>
                  <a:lnTo>
                    <a:pt x="2331844" y="1768555"/>
                  </a:lnTo>
                  <a:lnTo>
                    <a:pt x="2351096" y="1727381"/>
                  </a:lnTo>
                  <a:lnTo>
                    <a:pt x="2368853" y="1685394"/>
                  </a:lnTo>
                  <a:lnTo>
                    <a:pt x="2385081" y="1642629"/>
                  </a:lnTo>
                  <a:lnTo>
                    <a:pt x="2399745" y="1599119"/>
                  </a:lnTo>
                  <a:lnTo>
                    <a:pt x="2412813" y="1554899"/>
                  </a:lnTo>
                  <a:lnTo>
                    <a:pt x="2424248" y="1510004"/>
                  </a:lnTo>
                  <a:lnTo>
                    <a:pt x="2434018" y="1464466"/>
                  </a:lnTo>
                  <a:lnTo>
                    <a:pt x="2442088" y="1418321"/>
                  </a:lnTo>
                  <a:lnTo>
                    <a:pt x="2448424" y="1371601"/>
                  </a:lnTo>
                  <a:lnTo>
                    <a:pt x="2452992" y="1324343"/>
                  </a:lnTo>
                  <a:lnTo>
                    <a:pt x="2455758" y="1276579"/>
                  </a:lnTo>
                  <a:lnTo>
                    <a:pt x="2456688" y="1228344"/>
                  </a:lnTo>
                  <a:lnTo>
                    <a:pt x="2455758" y="1180108"/>
                  </a:lnTo>
                  <a:lnTo>
                    <a:pt x="2452992" y="1132344"/>
                  </a:lnTo>
                  <a:lnTo>
                    <a:pt x="2448424" y="1085086"/>
                  </a:lnTo>
                  <a:lnTo>
                    <a:pt x="2442088" y="1038366"/>
                  </a:lnTo>
                  <a:lnTo>
                    <a:pt x="2434018" y="992221"/>
                  </a:lnTo>
                  <a:lnTo>
                    <a:pt x="2424248" y="946683"/>
                  </a:lnTo>
                  <a:lnTo>
                    <a:pt x="2412813" y="901788"/>
                  </a:lnTo>
                  <a:lnTo>
                    <a:pt x="2399745" y="857568"/>
                  </a:lnTo>
                  <a:lnTo>
                    <a:pt x="2385081" y="814058"/>
                  </a:lnTo>
                  <a:lnTo>
                    <a:pt x="2368853" y="771293"/>
                  </a:lnTo>
                  <a:lnTo>
                    <a:pt x="2351096" y="729306"/>
                  </a:lnTo>
                  <a:lnTo>
                    <a:pt x="2331844" y="688132"/>
                  </a:lnTo>
                  <a:lnTo>
                    <a:pt x="2311131" y="647805"/>
                  </a:lnTo>
                  <a:lnTo>
                    <a:pt x="2288991" y="608358"/>
                  </a:lnTo>
                  <a:lnTo>
                    <a:pt x="2265459" y="569826"/>
                  </a:lnTo>
                  <a:lnTo>
                    <a:pt x="2240567" y="532243"/>
                  </a:lnTo>
                  <a:lnTo>
                    <a:pt x="2214352" y="495643"/>
                  </a:lnTo>
                  <a:lnTo>
                    <a:pt x="2186846" y="460061"/>
                  </a:lnTo>
                  <a:lnTo>
                    <a:pt x="2158084" y="425530"/>
                  </a:lnTo>
                  <a:lnTo>
                    <a:pt x="2128100" y="392084"/>
                  </a:lnTo>
                  <a:lnTo>
                    <a:pt x="2096928" y="359759"/>
                  </a:lnTo>
                  <a:lnTo>
                    <a:pt x="2064603" y="328587"/>
                  </a:lnTo>
                  <a:lnTo>
                    <a:pt x="2031157" y="298603"/>
                  </a:lnTo>
                  <a:lnTo>
                    <a:pt x="1996626" y="269841"/>
                  </a:lnTo>
                  <a:lnTo>
                    <a:pt x="1961044" y="242335"/>
                  </a:lnTo>
                  <a:lnTo>
                    <a:pt x="1924444" y="216120"/>
                  </a:lnTo>
                  <a:lnTo>
                    <a:pt x="1886861" y="191228"/>
                  </a:lnTo>
                  <a:lnTo>
                    <a:pt x="1848329" y="167696"/>
                  </a:lnTo>
                  <a:lnTo>
                    <a:pt x="1808882" y="145556"/>
                  </a:lnTo>
                  <a:lnTo>
                    <a:pt x="1768555" y="124843"/>
                  </a:lnTo>
                  <a:lnTo>
                    <a:pt x="1727381" y="105591"/>
                  </a:lnTo>
                  <a:lnTo>
                    <a:pt x="1685394" y="87834"/>
                  </a:lnTo>
                  <a:lnTo>
                    <a:pt x="1642629" y="71606"/>
                  </a:lnTo>
                  <a:lnTo>
                    <a:pt x="1599119" y="56942"/>
                  </a:lnTo>
                  <a:lnTo>
                    <a:pt x="1554899" y="43874"/>
                  </a:lnTo>
                  <a:lnTo>
                    <a:pt x="1510004" y="32439"/>
                  </a:lnTo>
                  <a:lnTo>
                    <a:pt x="1464466" y="22669"/>
                  </a:lnTo>
                  <a:lnTo>
                    <a:pt x="1418321" y="14599"/>
                  </a:lnTo>
                  <a:lnTo>
                    <a:pt x="1371601" y="8263"/>
                  </a:lnTo>
                  <a:lnTo>
                    <a:pt x="1324343" y="3695"/>
                  </a:lnTo>
                  <a:lnTo>
                    <a:pt x="1276579" y="929"/>
                  </a:lnTo>
                  <a:lnTo>
                    <a:pt x="1228344" y="0"/>
                  </a:lnTo>
                  <a:close/>
                </a:path>
              </a:pathLst>
            </a:custGeom>
            <a:solidFill>
              <a:srgbClr val="9F2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35795" y="3071113"/>
              <a:ext cx="1609725" cy="45720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88359" y="2837688"/>
            <a:ext cx="944880" cy="9144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98968" y="2837688"/>
            <a:ext cx="944879" cy="91440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9D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2514" y="3009264"/>
            <a:ext cx="1796288" cy="7315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9D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9634" y="3009264"/>
            <a:ext cx="2143125" cy="7315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531" y="6184391"/>
            <a:ext cx="451103" cy="44958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4572" y="0"/>
            <a:ext cx="11210925" cy="6863080"/>
            <a:chOff x="-4572" y="0"/>
            <a:chExt cx="11210925" cy="68630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027" y="0"/>
              <a:ext cx="10219944" cy="68579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510532"/>
              <a:ext cx="3212591" cy="3474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515093"/>
              <a:ext cx="3186683" cy="3429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6595871"/>
              <a:ext cx="3131820" cy="262255"/>
            </a:xfrm>
            <a:custGeom>
              <a:avLst/>
              <a:gdLst/>
              <a:ahLst/>
              <a:cxnLst/>
              <a:rect l="l" t="t" r="r" b="b"/>
              <a:pathLst>
                <a:path w="3131820" h="262254">
                  <a:moveTo>
                    <a:pt x="3131820" y="262125"/>
                  </a:moveTo>
                  <a:lnTo>
                    <a:pt x="3131820" y="0"/>
                  </a:lnTo>
                  <a:lnTo>
                    <a:pt x="0" y="0"/>
                  </a:lnTo>
                  <a:lnTo>
                    <a:pt x="0" y="262125"/>
                  </a:lnTo>
                  <a:lnTo>
                    <a:pt x="3131820" y="2621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6595871"/>
              <a:ext cx="3131820" cy="262255"/>
            </a:xfrm>
            <a:custGeom>
              <a:avLst/>
              <a:gdLst/>
              <a:ahLst/>
              <a:cxnLst/>
              <a:rect l="l" t="t" r="r" b="b"/>
              <a:pathLst>
                <a:path w="3131820" h="262254">
                  <a:moveTo>
                    <a:pt x="3131820" y="262125"/>
                  </a:moveTo>
                  <a:lnTo>
                    <a:pt x="3131820" y="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32" y="6642506"/>
              <a:ext cx="3034411" cy="182880"/>
            </a:xfrm>
            <a:prstGeom prst="rect">
              <a:avLst/>
            </a:prstGeom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8600" y="0"/>
            <a:ext cx="124205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7058" y="549859"/>
            <a:ext cx="4065905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03292" y="1674365"/>
            <a:ext cx="3575904" cy="35744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10000" y="990600"/>
            <a:ext cx="4858766" cy="54863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97379" y="3194304"/>
            <a:ext cx="8557895" cy="542925"/>
            <a:chOff x="1897379" y="3194304"/>
            <a:chExt cx="8557895" cy="54292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1679" y="3194304"/>
              <a:ext cx="542544" cy="5425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97379" y="3439668"/>
              <a:ext cx="8557895" cy="228600"/>
            </a:xfrm>
            <a:custGeom>
              <a:avLst/>
              <a:gdLst/>
              <a:ahLst/>
              <a:cxnLst/>
              <a:rect l="l" t="t" r="r" b="b"/>
              <a:pathLst>
                <a:path w="8557895" h="228600">
                  <a:moveTo>
                    <a:pt x="8328787" y="0"/>
                  </a:moveTo>
                  <a:lnTo>
                    <a:pt x="8328787" y="228600"/>
                  </a:lnTo>
                  <a:lnTo>
                    <a:pt x="8481187" y="152400"/>
                  </a:lnTo>
                  <a:lnTo>
                    <a:pt x="8366887" y="152400"/>
                  </a:lnTo>
                  <a:lnTo>
                    <a:pt x="8366887" y="76200"/>
                  </a:lnTo>
                  <a:lnTo>
                    <a:pt x="8481187" y="76200"/>
                  </a:lnTo>
                  <a:lnTo>
                    <a:pt x="8328787" y="0"/>
                  </a:lnTo>
                  <a:close/>
                </a:path>
                <a:path w="8557895" h="228600">
                  <a:moveTo>
                    <a:pt x="8328787" y="76200"/>
                  </a:moveTo>
                  <a:lnTo>
                    <a:pt x="0" y="76200"/>
                  </a:lnTo>
                  <a:lnTo>
                    <a:pt x="0" y="152400"/>
                  </a:lnTo>
                  <a:lnTo>
                    <a:pt x="8328787" y="152400"/>
                  </a:lnTo>
                  <a:lnTo>
                    <a:pt x="8328787" y="76200"/>
                  </a:lnTo>
                  <a:close/>
                </a:path>
                <a:path w="8557895" h="228600">
                  <a:moveTo>
                    <a:pt x="8481187" y="76200"/>
                  </a:moveTo>
                  <a:lnTo>
                    <a:pt x="8366887" y="76200"/>
                  </a:lnTo>
                  <a:lnTo>
                    <a:pt x="8366887" y="152400"/>
                  </a:lnTo>
                  <a:lnTo>
                    <a:pt x="8481187" y="152400"/>
                  </a:lnTo>
                  <a:lnTo>
                    <a:pt x="8557387" y="114300"/>
                  </a:lnTo>
                  <a:lnTo>
                    <a:pt x="8481187" y="7620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0290" y="2750261"/>
            <a:ext cx="4278376" cy="548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189" y="1948560"/>
              <a:ext cx="1689735" cy="5486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719"/>
              <a:ext cx="48463" cy="64033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275198" y="3049473"/>
            <a:ext cx="4291965" cy="549275"/>
            <a:chOff x="5275198" y="3049473"/>
            <a:chExt cx="4291965" cy="54927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5198" y="3049473"/>
              <a:ext cx="1653539" cy="5489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8030" y="3049473"/>
              <a:ext cx="674827" cy="5489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7864" y="3049473"/>
              <a:ext cx="2227706" cy="5489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97060" y="3049473"/>
              <a:ext cx="569976" cy="548944"/>
            </a:xfrm>
            <a:prstGeom prst="rect">
              <a:avLst/>
            </a:prstGeom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75778" y="2750261"/>
            <a:ext cx="3752214" cy="548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189" y="1948560"/>
              <a:ext cx="1689735" cy="5486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719"/>
              <a:ext cx="48463" cy="6403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75198" y="3049473"/>
            <a:ext cx="4515358" cy="54894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65009" y="2750261"/>
            <a:ext cx="4568952" cy="548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189" y="1948560"/>
              <a:ext cx="1689735" cy="5486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719"/>
              <a:ext cx="48463" cy="6403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75198" y="3049473"/>
            <a:ext cx="3087624" cy="54894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189" y="1948560"/>
              <a:ext cx="1689735" cy="5486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719"/>
              <a:ext cx="48463" cy="6403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75198" y="3049473"/>
            <a:ext cx="2586101" cy="54894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946138" y="2750261"/>
            <a:ext cx="4641215" cy="549275"/>
            <a:chOff x="6946138" y="2750261"/>
            <a:chExt cx="4641215" cy="5492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6138" y="2750261"/>
              <a:ext cx="2927604" cy="5489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8444" y="2750261"/>
              <a:ext cx="1938908" cy="548944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14131" y="2200655"/>
            <a:ext cx="2456815" cy="2456815"/>
            <a:chOff x="7914131" y="2200655"/>
            <a:chExt cx="2456815" cy="2456815"/>
          </a:xfrm>
        </p:grpSpPr>
        <p:sp>
          <p:nvSpPr>
            <p:cNvPr id="3" name="object 3"/>
            <p:cNvSpPr/>
            <p:nvPr/>
          </p:nvSpPr>
          <p:spPr>
            <a:xfrm>
              <a:off x="7914131" y="2200655"/>
              <a:ext cx="2456815" cy="2456815"/>
            </a:xfrm>
            <a:custGeom>
              <a:avLst/>
              <a:gdLst/>
              <a:ahLst/>
              <a:cxnLst/>
              <a:rect l="l" t="t" r="r" b="b"/>
              <a:pathLst>
                <a:path w="2456815" h="2456815">
                  <a:moveTo>
                    <a:pt x="1228344" y="0"/>
                  </a:moveTo>
                  <a:lnTo>
                    <a:pt x="1180108" y="929"/>
                  </a:lnTo>
                  <a:lnTo>
                    <a:pt x="1132344" y="3695"/>
                  </a:lnTo>
                  <a:lnTo>
                    <a:pt x="1085086" y="8263"/>
                  </a:lnTo>
                  <a:lnTo>
                    <a:pt x="1038366" y="14599"/>
                  </a:lnTo>
                  <a:lnTo>
                    <a:pt x="992221" y="22669"/>
                  </a:lnTo>
                  <a:lnTo>
                    <a:pt x="946683" y="32439"/>
                  </a:lnTo>
                  <a:lnTo>
                    <a:pt x="901788" y="43874"/>
                  </a:lnTo>
                  <a:lnTo>
                    <a:pt x="857568" y="56942"/>
                  </a:lnTo>
                  <a:lnTo>
                    <a:pt x="814058" y="71606"/>
                  </a:lnTo>
                  <a:lnTo>
                    <a:pt x="771293" y="87834"/>
                  </a:lnTo>
                  <a:lnTo>
                    <a:pt x="729306" y="105591"/>
                  </a:lnTo>
                  <a:lnTo>
                    <a:pt x="688132" y="124843"/>
                  </a:lnTo>
                  <a:lnTo>
                    <a:pt x="647805" y="145556"/>
                  </a:lnTo>
                  <a:lnTo>
                    <a:pt x="608358" y="167696"/>
                  </a:lnTo>
                  <a:lnTo>
                    <a:pt x="569826" y="191228"/>
                  </a:lnTo>
                  <a:lnTo>
                    <a:pt x="532243" y="216120"/>
                  </a:lnTo>
                  <a:lnTo>
                    <a:pt x="495643" y="242335"/>
                  </a:lnTo>
                  <a:lnTo>
                    <a:pt x="460061" y="269841"/>
                  </a:lnTo>
                  <a:lnTo>
                    <a:pt x="425530" y="298603"/>
                  </a:lnTo>
                  <a:lnTo>
                    <a:pt x="392084" y="328587"/>
                  </a:lnTo>
                  <a:lnTo>
                    <a:pt x="359759" y="359759"/>
                  </a:lnTo>
                  <a:lnTo>
                    <a:pt x="328587" y="392084"/>
                  </a:lnTo>
                  <a:lnTo>
                    <a:pt x="298603" y="425530"/>
                  </a:lnTo>
                  <a:lnTo>
                    <a:pt x="269841" y="460061"/>
                  </a:lnTo>
                  <a:lnTo>
                    <a:pt x="242335" y="495643"/>
                  </a:lnTo>
                  <a:lnTo>
                    <a:pt x="216120" y="532243"/>
                  </a:lnTo>
                  <a:lnTo>
                    <a:pt x="191228" y="569826"/>
                  </a:lnTo>
                  <a:lnTo>
                    <a:pt x="167696" y="608358"/>
                  </a:lnTo>
                  <a:lnTo>
                    <a:pt x="145556" y="647805"/>
                  </a:lnTo>
                  <a:lnTo>
                    <a:pt x="124843" y="688132"/>
                  </a:lnTo>
                  <a:lnTo>
                    <a:pt x="105591" y="729306"/>
                  </a:lnTo>
                  <a:lnTo>
                    <a:pt x="87834" y="771293"/>
                  </a:lnTo>
                  <a:lnTo>
                    <a:pt x="71606" y="814058"/>
                  </a:lnTo>
                  <a:lnTo>
                    <a:pt x="56942" y="857568"/>
                  </a:lnTo>
                  <a:lnTo>
                    <a:pt x="43874" y="901788"/>
                  </a:lnTo>
                  <a:lnTo>
                    <a:pt x="32439" y="946683"/>
                  </a:lnTo>
                  <a:lnTo>
                    <a:pt x="22669" y="992221"/>
                  </a:lnTo>
                  <a:lnTo>
                    <a:pt x="14599" y="1038366"/>
                  </a:lnTo>
                  <a:lnTo>
                    <a:pt x="8263" y="1085086"/>
                  </a:lnTo>
                  <a:lnTo>
                    <a:pt x="3695" y="1132344"/>
                  </a:lnTo>
                  <a:lnTo>
                    <a:pt x="929" y="1180108"/>
                  </a:lnTo>
                  <a:lnTo>
                    <a:pt x="0" y="1228344"/>
                  </a:lnTo>
                  <a:lnTo>
                    <a:pt x="929" y="1276579"/>
                  </a:lnTo>
                  <a:lnTo>
                    <a:pt x="3695" y="1324343"/>
                  </a:lnTo>
                  <a:lnTo>
                    <a:pt x="8263" y="1371601"/>
                  </a:lnTo>
                  <a:lnTo>
                    <a:pt x="14599" y="1418321"/>
                  </a:lnTo>
                  <a:lnTo>
                    <a:pt x="22669" y="1464466"/>
                  </a:lnTo>
                  <a:lnTo>
                    <a:pt x="32439" y="1510004"/>
                  </a:lnTo>
                  <a:lnTo>
                    <a:pt x="43874" y="1554899"/>
                  </a:lnTo>
                  <a:lnTo>
                    <a:pt x="56942" y="1599119"/>
                  </a:lnTo>
                  <a:lnTo>
                    <a:pt x="71606" y="1642629"/>
                  </a:lnTo>
                  <a:lnTo>
                    <a:pt x="87834" y="1685394"/>
                  </a:lnTo>
                  <a:lnTo>
                    <a:pt x="105591" y="1727381"/>
                  </a:lnTo>
                  <a:lnTo>
                    <a:pt x="124843" y="1768555"/>
                  </a:lnTo>
                  <a:lnTo>
                    <a:pt x="145556" y="1808882"/>
                  </a:lnTo>
                  <a:lnTo>
                    <a:pt x="167696" y="1848329"/>
                  </a:lnTo>
                  <a:lnTo>
                    <a:pt x="191228" y="1886861"/>
                  </a:lnTo>
                  <a:lnTo>
                    <a:pt x="216120" y="1924444"/>
                  </a:lnTo>
                  <a:lnTo>
                    <a:pt x="242335" y="1961044"/>
                  </a:lnTo>
                  <a:lnTo>
                    <a:pt x="269841" y="1996626"/>
                  </a:lnTo>
                  <a:lnTo>
                    <a:pt x="298603" y="2031157"/>
                  </a:lnTo>
                  <a:lnTo>
                    <a:pt x="328587" y="2064603"/>
                  </a:lnTo>
                  <a:lnTo>
                    <a:pt x="359759" y="2096928"/>
                  </a:lnTo>
                  <a:lnTo>
                    <a:pt x="392084" y="2128100"/>
                  </a:lnTo>
                  <a:lnTo>
                    <a:pt x="425530" y="2158084"/>
                  </a:lnTo>
                  <a:lnTo>
                    <a:pt x="460061" y="2186846"/>
                  </a:lnTo>
                  <a:lnTo>
                    <a:pt x="495643" y="2214352"/>
                  </a:lnTo>
                  <a:lnTo>
                    <a:pt x="532243" y="2240567"/>
                  </a:lnTo>
                  <a:lnTo>
                    <a:pt x="569826" y="2265459"/>
                  </a:lnTo>
                  <a:lnTo>
                    <a:pt x="608358" y="2288991"/>
                  </a:lnTo>
                  <a:lnTo>
                    <a:pt x="647805" y="2311131"/>
                  </a:lnTo>
                  <a:lnTo>
                    <a:pt x="688132" y="2331844"/>
                  </a:lnTo>
                  <a:lnTo>
                    <a:pt x="729306" y="2351096"/>
                  </a:lnTo>
                  <a:lnTo>
                    <a:pt x="771293" y="2368853"/>
                  </a:lnTo>
                  <a:lnTo>
                    <a:pt x="814058" y="2385081"/>
                  </a:lnTo>
                  <a:lnTo>
                    <a:pt x="857568" y="2399745"/>
                  </a:lnTo>
                  <a:lnTo>
                    <a:pt x="901788" y="2412813"/>
                  </a:lnTo>
                  <a:lnTo>
                    <a:pt x="946683" y="2424248"/>
                  </a:lnTo>
                  <a:lnTo>
                    <a:pt x="992221" y="2434018"/>
                  </a:lnTo>
                  <a:lnTo>
                    <a:pt x="1038366" y="2442088"/>
                  </a:lnTo>
                  <a:lnTo>
                    <a:pt x="1085086" y="2448424"/>
                  </a:lnTo>
                  <a:lnTo>
                    <a:pt x="1132344" y="2452992"/>
                  </a:lnTo>
                  <a:lnTo>
                    <a:pt x="1180108" y="2455758"/>
                  </a:lnTo>
                  <a:lnTo>
                    <a:pt x="1228344" y="2456688"/>
                  </a:lnTo>
                  <a:lnTo>
                    <a:pt x="1276579" y="2455758"/>
                  </a:lnTo>
                  <a:lnTo>
                    <a:pt x="1324343" y="2452992"/>
                  </a:lnTo>
                  <a:lnTo>
                    <a:pt x="1371601" y="2448424"/>
                  </a:lnTo>
                  <a:lnTo>
                    <a:pt x="1418321" y="2442088"/>
                  </a:lnTo>
                  <a:lnTo>
                    <a:pt x="1464466" y="2434018"/>
                  </a:lnTo>
                  <a:lnTo>
                    <a:pt x="1510004" y="2424248"/>
                  </a:lnTo>
                  <a:lnTo>
                    <a:pt x="1554899" y="2412813"/>
                  </a:lnTo>
                  <a:lnTo>
                    <a:pt x="1599119" y="2399745"/>
                  </a:lnTo>
                  <a:lnTo>
                    <a:pt x="1642629" y="2385081"/>
                  </a:lnTo>
                  <a:lnTo>
                    <a:pt x="1685394" y="2368853"/>
                  </a:lnTo>
                  <a:lnTo>
                    <a:pt x="1727381" y="2351096"/>
                  </a:lnTo>
                  <a:lnTo>
                    <a:pt x="1768555" y="2331844"/>
                  </a:lnTo>
                  <a:lnTo>
                    <a:pt x="1808882" y="2311131"/>
                  </a:lnTo>
                  <a:lnTo>
                    <a:pt x="1848329" y="2288991"/>
                  </a:lnTo>
                  <a:lnTo>
                    <a:pt x="1886861" y="2265459"/>
                  </a:lnTo>
                  <a:lnTo>
                    <a:pt x="1924444" y="2240567"/>
                  </a:lnTo>
                  <a:lnTo>
                    <a:pt x="1961044" y="2214352"/>
                  </a:lnTo>
                  <a:lnTo>
                    <a:pt x="1996626" y="2186846"/>
                  </a:lnTo>
                  <a:lnTo>
                    <a:pt x="2031157" y="2158084"/>
                  </a:lnTo>
                  <a:lnTo>
                    <a:pt x="2064603" y="2128100"/>
                  </a:lnTo>
                  <a:lnTo>
                    <a:pt x="2096928" y="2096928"/>
                  </a:lnTo>
                  <a:lnTo>
                    <a:pt x="2128100" y="2064603"/>
                  </a:lnTo>
                  <a:lnTo>
                    <a:pt x="2158084" y="2031157"/>
                  </a:lnTo>
                  <a:lnTo>
                    <a:pt x="2186846" y="1996626"/>
                  </a:lnTo>
                  <a:lnTo>
                    <a:pt x="2214352" y="1961044"/>
                  </a:lnTo>
                  <a:lnTo>
                    <a:pt x="2240567" y="1924444"/>
                  </a:lnTo>
                  <a:lnTo>
                    <a:pt x="2265459" y="1886861"/>
                  </a:lnTo>
                  <a:lnTo>
                    <a:pt x="2288991" y="1848329"/>
                  </a:lnTo>
                  <a:lnTo>
                    <a:pt x="2311131" y="1808882"/>
                  </a:lnTo>
                  <a:lnTo>
                    <a:pt x="2331844" y="1768555"/>
                  </a:lnTo>
                  <a:lnTo>
                    <a:pt x="2351096" y="1727381"/>
                  </a:lnTo>
                  <a:lnTo>
                    <a:pt x="2368853" y="1685394"/>
                  </a:lnTo>
                  <a:lnTo>
                    <a:pt x="2385081" y="1642629"/>
                  </a:lnTo>
                  <a:lnTo>
                    <a:pt x="2399745" y="1599119"/>
                  </a:lnTo>
                  <a:lnTo>
                    <a:pt x="2412813" y="1554899"/>
                  </a:lnTo>
                  <a:lnTo>
                    <a:pt x="2424248" y="1510004"/>
                  </a:lnTo>
                  <a:lnTo>
                    <a:pt x="2434018" y="1464466"/>
                  </a:lnTo>
                  <a:lnTo>
                    <a:pt x="2442088" y="1418321"/>
                  </a:lnTo>
                  <a:lnTo>
                    <a:pt x="2448424" y="1371601"/>
                  </a:lnTo>
                  <a:lnTo>
                    <a:pt x="2452992" y="1324343"/>
                  </a:lnTo>
                  <a:lnTo>
                    <a:pt x="2455758" y="1276579"/>
                  </a:lnTo>
                  <a:lnTo>
                    <a:pt x="2456688" y="1228344"/>
                  </a:lnTo>
                  <a:lnTo>
                    <a:pt x="2455758" y="1180108"/>
                  </a:lnTo>
                  <a:lnTo>
                    <a:pt x="2452992" y="1132344"/>
                  </a:lnTo>
                  <a:lnTo>
                    <a:pt x="2448424" y="1085086"/>
                  </a:lnTo>
                  <a:lnTo>
                    <a:pt x="2442088" y="1038366"/>
                  </a:lnTo>
                  <a:lnTo>
                    <a:pt x="2434018" y="992221"/>
                  </a:lnTo>
                  <a:lnTo>
                    <a:pt x="2424248" y="946683"/>
                  </a:lnTo>
                  <a:lnTo>
                    <a:pt x="2412813" y="901788"/>
                  </a:lnTo>
                  <a:lnTo>
                    <a:pt x="2399745" y="857568"/>
                  </a:lnTo>
                  <a:lnTo>
                    <a:pt x="2385081" y="814058"/>
                  </a:lnTo>
                  <a:lnTo>
                    <a:pt x="2368853" y="771293"/>
                  </a:lnTo>
                  <a:lnTo>
                    <a:pt x="2351096" y="729306"/>
                  </a:lnTo>
                  <a:lnTo>
                    <a:pt x="2331844" y="688132"/>
                  </a:lnTo>
                  <a:lnTo>
                    <a:pt x="2311131" y="647805"/>
                  </a:lnTo>
                  <a:lnTo>
                    <a:pt x="2288991" y="608358"/>
                  </a:lnTo>
                  <a:lnTo>
                    <a:pt x="2265459" y="569826"/>
                  </a:lnTo>
                  <a:lnTo>
                    <a:pt x="2240567" y="532243"/>
                  </a:lnTo>
                  <a:lnTo>
                    <a:pt x="2214352" y="495643"/>
                  </a:lnTo>
                  <a:lnTo>
                    <a:pt x="2186846" y="460061"/>
                  </a:lnTo>
                  <a:lnTo>
                    <a:pt x="2158084" y="425530"/>
                  </a:lnTo>
                  <a:lnTo>
                    <a:pt x="2128100" y="392084"/>
                  </a:lnTo>
                  <a:lnTo>
                    <a:pt x="2096928" y="359759"/>
                  </a:lnTo>
                  <a:lnTo>
                    <a:pt x="2064603" y="328587"/>
                  </a:lnTo>
                  <a:lnTo>
                    <a:pt x="2031157" y="298603"/>
                  </a:lnTo>
                  <a:lnTo>
                    <a:pt x="1996626" y="269841"/>
                  </a:lnTo>
                  <a:lnTo>
                    <a:pt x="1961044" y="242335"/>
                  </a:lnTo>
                  <a:lnTo>
                    <a:pt x="1924444" y="216120"/>
                  </a:lnTo>
                  <a:lnTo>
                    <a:pt x="1886861" y="191228"/>
                  </a:lnTo>
                  <a:lnTo>
                    <a:pt x="1848329" y="167696"/>
                  </a:lnTo>
                  <a:lnTo>
                    <a:pt x="1808882" y="145556"/>
                  </a:lnTo>
                  <a:lnTo>
                    <a:pt x="1768555" y="124843"/>
                  </a:lnTo>
                  <a:lnTo>
                    <a:pt x="1727381" y="105591"/>
                  </a:lnTo>
                  <a:lnTo>
                    <a:pt x="1685394" y="87834"/>
                  </a:lnTo>
                  <a:lnTo>
                    <a:pt x="1642629" y="71606"/>
                  </a:lnTo>
                  <a:lnTo>
                    <a:pt x="1599119" y="56942"/>
                  </a:lnTo>
                  <a:lnTo>
                    <a:pt x="1554899" y="43874"/>
                  </a:lnTo>
                  <a:lnTo>
                    <a:pt x="1510004" y="32439"/>
                  </a:lnTo>
                  <a:lnTo>
                    <a:pt x="1464466" y="22669"/>
                  </a:lnTo>
                  <a:lnTo>
                    <a:pt x="1418321" y="14599"/>
                  </a:lnTo>
                  <a:lnTo>
                    <a:pt x="1371601" y="8263"/>
                  </a:lnTo>
                  <a:lnTo>
                    <a:pt x="1324343" y="3695"/>
                  </a:lnTo>
                  <a:lnTo>
                    <a:pt x="1276579" y="929"/>
                  </a:lnTo>
                  <a:lnTo>
                    <a:pt x="1228344" y="0"/>
                  </a:lnTo>
                  <a:close/>
                </a:path>
              </a:pathLst>
            </a:custGeom>
            <a:solidFill>
              <a:srgbClr val="9F2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1986" y="3216528"/>
              <a:ext cx="1376806" cy="42672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821179" y="2200655"/>
            <a:ext cx="2456815" cy="2456815"/>
            <a:chOff x="1821179" y="2200655"/>
            <a:chExt cx="2456815" cy="2456815"/>
          </a:xfrm>
        </p:grpSpPr>
        <p:sp>
          <p:nvSpPr>
            <p:cNvPr id="6" name="object 6"/>
            <p:cNvSpPr/>
            <p:nvPr/>
          </p:nvSpPr>
          <p:spPr>
            <a:xfrm>
              <a:off x="1821179" y="2200655"/>
              <a:ext cx="2456815" cy="2456815"/>
            </a:xfrm>
            <a:custGeom>
              <a:avLst/>
              <a:gdLst/>
              <a:ahLst/>
              <a:cxnLst/>
              <a:rect l="l" t="t" r="r" b="b"/>
              <a:pathLst>
                <a:path w="2456815" h="2456815">
                  <a:moveTo>
                    <a:pt x="1228344" y="0"/>
                  </a:moveTo>
                  <a:lnTo>
                    <a:pt x="1180108" y="929"/>
                  </a:lnTo>
                  <a:lnTo>
                    <a:pt x="1132344" y="3695"/>
                  </a:lnTo>
                  <a:lnTo>
                    <a:pt x="1085086" y="8263"/>
                  </a:lnTo>
                  <a:lnTo>
                    <a:pt x="1038366" y="14599"/>
                  </a:lnTo>
                  <a:lnTo>
                    <a:pt x="992221" y="22669"/>
                  </a:lnTo>
                  <a:lnTo>
                    <a:pt x="946683" y="32439"/>
                  </a:lnTo>
                  <a:lnTo>
                    <a:pt x="901788" y="43874"/>
                  </a:lnTo>
                  <a:lnTo>
                    <a:pt x="857568" y="56942"/>
                  </a:lnTo>
                  <a:lnTo>
                    <a:pt x="814058" y="71606"/>
                  </a:lnTo>
                  <a:lnTo>
                    <a:pt x="771293" y="87834"/>
                  </a:lnTo>
                  <a:lnTo>
                    <a:pt x="729306" y="105591"/>
                  </a:lnTo>
                  <a:lnTo>
                    <a:pt x="688132" y="124843"/>
                  </a:lnTo>
                  <a:lnTo>
                    <a:pt x="647805" y="145556"/>
                  </a:lnTo>
                  <a:lnTo>
                    <a:pt x="608358" y="167696"/>
                  </a:lnTo>
                  <a:lnTo>
                    <a:pt x="569826" y="191228"/>
                  </a:lnTo>
                  <a:lnTo>
                    <a:pt x="532243" y="216120"/>
                  </a:lnTo>
                  <a:lnTo>
                    <a:pt x="495643" y="242335"/>
                  </a:lnTo>
                  <a:lnTo>
                    <a:pt x="460061" y="269841"/>
                  </a:lnTo>
                  <a:lnTo>
                    <a:pt x="425530" y="298603"/>
                  </a:lnTo>
                  <a:lnTo>
                    <a:pt x="392084" y="328587"/>
                  </a:lnTo>
                  <a:lnTo>
                    <a:pt x="359759" y="359759"/>
                  </a:lnTo>
                  <a:lnTo>
                    <a:pt x="328587" y="392084"/>
                  </a:lnTo>
                  <a:lnTo>
                    <a:pt x="298603" y="425530"/>
                  </a:lnTo>
                  <a:lnTo>
                    <a:pt x="269841" y="460061"/>
                  </a:lnTo>
                  <a:lnTo>
                    <a:pt x="242335" y="495643"/>
                  </a:lnTo>
                  <a:lnTo>
                    <a:pt x="216120" y="532243"/>
                  </a:lnTo>
                  <a:lnTo>
                    <a:pt x="191228" y="569826"/>
                  </a:lnTo>
                  <a:lnTo>
                    <a:pt x="167696" y="608358"/>
                  </a:lnTo>
                  <a:lnTo>
                    <a:pt x="145556" y="647805"/>
                  </a:lnTo>
                  <a:lnTo>
                    <a:pt x="124843" y="688132"/>
                  </a:lnTo>
                  <a:lnTo>
                    <a:pt x="105591" y="729306"/>
                  </a:lnTo>
                  <a:lnTo>
                    <a:pt x="87834" y="771293"/>
                  </a:lnTo>
                  <a:lnTo>
                    <a:pt x="71606" y="814058"/>
                  </a:lnTo>
                  <a:lnTo>
                    <a:pt x="56942" y="857568"/>
                  </a:lnTo>
                  <a:lnTo>
                    <a:pt x="43874" y="901788"/>
                  </a:lnTo>
                  <a:lnTo>
                    <a:pt x="32439" y="946683"/>
                  </a:lnTo>
                  <a:lnTo>
                    <a:pt x="22669" y="992221"/>
                  </a:lnTo>
                  <a:lnTo>
                    <a:pt x="14599" y="1038366"/>
                  </a:lnTo>
                  <a:lnTo>
                    <a:pt x="8263" y="1085086"/>
                  </a:lnTo>
                  <a:lnTo>
                    <a:pt x="3695" y="1132344"/>
                  </a:lnTo>
                  <a:lnTo>
                    <a:pt x="929" y="1180108"/>
                  </a:lnTo>
                  <a:lnTo>
                    <a:pt x="0" y="1228344"/>
                  </a:lnTo>
                  <a:lnTo>
                    <a:pt x="929" y="1276579"/>
                  </a:lnTo>
                  <a:lnTo>
                    <a:pt x="3695" y="1324343"/>
                  </a:lnTo>
                  <a:lnTo>
                    <a:pt x="8263" y="1371601"/>
                  </a:lnTo>
                  <a:lnTo>
                    <a:pt x="14599" y="1418321"/>
                  </a:lnTo>
                  <a:lnTo>
                    <a:pt x="22669" y="1464466"/>
                  </a:lnTo>
                  <a:lnTo>
                    <a:pt x="32439" y="1510004"/>
                  </a:lnTo>
                  <a:lnTo>
                    <a:pt x="43874" y="1554899"/>
                  </a:lnTo>
                  <a:lnTo>
                    <a:pt x="56942" y="1599119"/>
                  </a:lnTo>
                  <a:lnTo>
                    <a:pt x="71606" y="1642629"/>
                  </a:lnTo>
                  <a:lnTo>
                    <a:pt x="87834" y="1685394"/>
                  </a:lnTo>
                  <a:lnTo>
                    <a:pt x="105591" y="1727381"/>
                  </a:lnTo>
                  <a:lnTo>
                    <a:pt x="124843" y="1768555"/>
                  </a:lnTo>
                  <a:lnTo>
                    <a:pt x="145556" y="1808882"/>
                  </a:lnTo>
                  <a:lnTo>
                    <a:pt x="167696" y="1848329"/>
                  </a:lnTo>
                  <a:lnTo>
                    <a:pt x="191228" y="1886861"/>
                  </a:lnTo>
                  <a:lnTo>
                    <a:pt x="216120" y="1924444"/>
                  </a:lnTo>
                  <a:lnTo>
                    <a:pt x="242335" y="1961044"/>
                  </a:lnTo>
                  <a:lnTo>
                    <a:pt x="269841" y="1996626"/>
                  </a:lnTo>
                  <a:lnTo>
                    <a:pt x="298603" y="2031157"/>
                  </a:lnTo>
                  <a:lnTo>
                    <a:pt x="328587" y="2064603"/>
                  </a:lnTo>
                  <a:lnTo>
                    <a:pt x="359759" y="2096928"/>
                  </a:lnTo>
                  <a:lnTo>
                    <a:pt x="392084" y="2128100"/>
                  </a:lnTo>
                  <a:lnTo>
                    <a:pt x="425530" y="2158084"/>
                  </a:lnTo>
                  <a:lnTo>
                    <a:pt x="460061" y="2186846"/>
                  </a:lnTo>
                  <a:lnTo>
                    <a:pt x="495643" y="2214352"/>
                  </a:lnTo>
                  <a:lnTo>
                    <a:pt x="532243" y="2240567"/>
                  </a:lnTo>
                  <a:lnTo>
                    <a:pt x="569826" y="2265459"/>
                  </a:lnTo>
                  <a:lnTo>
                    <a:pt x="608358" y="2288991"/>
                  </a:lnTo>
                  <a:lnTo>
                    <a:pt x="647805" y="2311131"/>
                  </a:lnTo>
                  <a:lnTo>
                    <a:pt x="688132" y="2331844"/>
                  </a:lnTo>
                  <a:lnTo>
                    <a:pt x="729306" y="2351096"/>
                  </a:lnTo>
                  <a:lnTo>
                    <a:pt x="771293" y="2368853"/>
                  </a:lnTo>
                  <a:lnTo>
                    <a:pt x="814058" y="2385081"/>
                  </a:lnTo>
                  <a:lnTo>
                    <a:pt x="857568" y="2399745"/>
                  </a:lnTo>
                  <a:lnTo>
                    <a:pt x="901788" y="2412813"/>
                  </a:lnTo>
                  <a:lnTo>
                    <a:pt x="946683" y="2424248"/>
                  </a:lnTo>
                  <a:lnTo>
                    <a:pt x="992221" y="2434018"/>
                  </a:lnTo>
                  <a:lnTo>
                    <a:pt x="1038366" y="2442088"/>
                  </a:lnTo>
                  <a:lnTo>
                    <a:pt x="1085086" y="2448424"/>
                  </a:lnTo>
                  <a:lnTo>
                    <a:pt x="1132344" y="2452992"/>
                  </a:lnTo>
                  <a:lnTo>
                    <a:pt x="1180108" y="2455758"/>
                  </a:lnTo>
                  <a:lnTo>
                    <a:pt x="1228344" y="2456688"/>
                  </a:lnTo>
                  <a:lnTo>
                    <a:pt x="1276579" y="2455758"/>
                  </a:lnTo>
                  <a:lnTo>
                    <a:pt x="1324343" y="2452992"/>
                  </a:lnTo>
                  <a:lnTo>
                    <a:pt x="1371601" y="2448424"/>
                  </a:lnTo>
                  <a:lnTo>
                    <a:pt x="1418321" y="2442088"/>
                  </a:lnTo>
                  <a:lnTo>
                    <a:pt x="1464466" y="2434018"/>
                  </a:lnTo>
                  <a:lnTo>
                    <a:pt x="1510004" y="2424248"/>
                  </a:lnTo>
                  <a:lnTo>
                    <a:pt x="1554899" y="2412813"/>
                  </a:lnTo>
                  <a:lnTo>
                    <a:pt x="1599119" y="2399745"/>
                  </a:lnTo>
                  <a:lnTo>
                    <a:pt x="1642629" y="2385081"/>
                  </a:lnTo>
                  <a:lnTo>
                    <a:pt x="1685394" y="2368853"/>
                  </a:lnTo>
                  <a:lnTo>
                    <a:pt x="1727381" y="2351096"/>
                  </a:lnTo>
                  <a:lnTo>
                    <a:pt x="1768555" y="2331844"/>
                  </a:lnTo>
                  <a:lnTo>
                    <a:pt x="1808882" y="2311131"/>
                  </a:lnTo>
                  <a:lnTo>
                    <a:pt x="1848329" y="2288991"/>
                  </a:lnTo>
                  <a:lnTo>
                    <a:pt x="1886861" y="2265459"/>
                  </a:lnTo>
                  <a:lnTo>
                    <a:pt x="1924444" y="2240567"/>
                  </a:lnTo>
                  <a:lnTo>
                    <a:pt x="1961044" y="2214352"/>
                  </a:lnTo>
                  <a:lnTo>
                    <a:pt x="1996626" y="2186846"/>
                  </a:lnTo>
                  <a:lnTo>
                    <a:pt x="2031157" y="2158084"/>
                  </a:lnTo>
                  <a:lnTo>
                    <a:pt x="2064603" y="2128100"/>
                  </a:lnTo>
                  <a:lnTo>
                    <a:pt x="2096928" y="2096928"/>
                  </a:lnTo>
                  <a:lnTo>
                    <a:pt x="2128100" y="2064603"/>
                  </a:lnTo>
                  <a:lnTo>
                    <a:pt x="2158084" y="2031157"/>
                  </a:lnTo>
                  <a:lnTo>
                    <a:pt x="2186846" y="1996626"/>
                  </a:lnTo>
                  <a:lnTo>
                    <a:pt x="2214352" y="1961044"/>
                  </a:lnTo>
                  <a:lnTo>
                    <a:pt x="2240567" y="1924444"/>
                  </a:lnTo>
                  <a:lnTo>
                    <a:pt x="2265459" y="1886861"/>
                  </a:lnTo>
                  <a:lnTo>
                    <a:pt x="2288991" y="1848329"/>
                  </a:lnTo>
                  <a:lnTo>
                    <a:pt x="2311131" y="1808882"/>
                  </a:lnTo>
                  <a:lnTo>
                    <a:pt x="2331844" y="1768555"/>
                  </a:lnTo>
                  <a:lnTo>
                    <a:pt x="2351096" y="1727381"/>
                  </a:lnTo>
                  <a:lnTo>
                    <a:pt x="2368853" y="1685394"/>
                  </a:lnTo>
                  <a:lnTo>
                    <a:pt x="2385081" y="1642629"/>
                  </a:lnTo>
                  <a:lnTo>
                    <a:pt x="2399745" y="1599119"/>
                  </a:lnTo>
                  <a:lnTo>
                    <a:pt x="2412813" y="1554899"/>
                  </a:lnTo>
                  <a:lnTo>
                    <a:pt x="2424248" y="1510004"/>
                  </a:lnTo>
                  <a:lnTo>
                    <a:pt x="2434018" y="1464466"/>
                  </a:lnTo>
                  <a:lnTo>
                    <a:pt x="2442088" y="1418321"/>
                  </a:lnTo>
                  <a:lnTo>
                    <a:pt x="2448424" y="1371601"/>
                  </a:lnTo>
                  <a:lnTo>
                    <a:pt x="2452992" y="1324343"/>
                  </a:lnTo>
                  <a:lnTo>
                    <a:pt x="2455758" y="1276579"/>
                  </a:lnTo>
                  <a:lnTo>
                    <a:pt x="2456687" y="1228344"/>
                  </a:lnTo>
                  <a:lnTo>
                    <a:pt x="2455758" y="1180108"/>
                  </a:lnTo>
                  <a:lnTo>
                    <a:pt x="2452992" y="1132344"/>
                  </a:lnTo>
                  <a:lnTo>
                    <a:pt x="2448424" y="1085086"/>
                  </a:lnTo>
                  <a:lnTo>
                    <a:pt x="2442088" y="1038366"/>
                  </a:lnTo>
                  <a:lnTo>
                    <a:pt x="2434018" y="992221"/>
                  </a:lnTo>
                  <a:lnTo>
                    <a:pt x="2424248" y="946683"/>
                  </a:lnTo>
                  <a:lnTo>
                    <a:pt x="2412813" y="901788"/>
                  </a:lnTo>
                  <a:lnTo>
                    <a:pt x="2399745" y="857568"/>
                  </a:lnTo>
                  <a:lnTo>
                    <a:pt x="2385081" y="814058"/>
                  </a:lnTo>
                  <a:lnTo>
                    <a:pt x="2368853" y="771293"/>
                  </a:lnTo>
                  <a:lnTo>
                    <a:pt x="2351096" y="729306"/>
                  </a:lnTo>
                  <a:lnTo>
                    <a:pt x="2331844" y="688132"/>
                  </a:lnTo>
                  <a:lnTo>
                    <a:pt x="2311131" y="647805"/>
                  </a:lnTo>
                  <a:lnTo>
                    <a:pt x="2288991" y="608358"/>
                  </a:lnTo>
                  <a:lnTo>
                    <a:pt x="2265459" y="569826"/>
                  </a:lnTo>
                  <a:lnTo>
                    <a:pt x="2240567" y="532243"/>
                  </a:lnTo>
                  <a:lnTo>
                    <a:pt x="2214352" y="495643"/>
                  </a:lnTo>
                  <a:lnTo>
                    <a:pt x="2186846" y="460061"/>
                  </a:lnTo>
                  <a:lnTo>
                    <a:pt x="2158084" y="425530"/>
                  </a:lnTo>
                  <a:lnTo>
                    <a:pt x="2128100" y="392084"/>
                  </a:lnTo>
                  <a:lnTo>
                    <a:pt x="2096928" y="359759"/>
                  </a:lnTo>
                  <a:lnTo>
                    <a:pt x="2064603" y="328587"/>
                  </a:lnTo>
                  <a:lnTo>
                    <a:pt x="2031157" y="298603"/>
                  </a:lnTo>
                  <a:lnTo>
                    <a:pt x="1996626" y="269841"/>
                  </a:lnTo>
                  <a:lnTo>
                    <a:pt x="1961044" y="242335"/>
                  </a:lnTo>
                  <a:lnTo>
                    <a:pt x="1924444" y="216120"/>
                  </a:lnTo>
                  <a:lnTo>
                    <a:pt x="1886861" y="191228"/>
                  </a:lnTo>
                  <a:lnTo>
                    <a:pt x="1848329" y="167696"/>
                  </a:lnTo>
                  <a:lnTo>
                    <a:pt x="1808882" y="145556"/>
                  </a:lnTo>
                  <a:lnTo>
                    <a:pt x="1768555" y="124843"/>
                  </a:lnTo>
                  <a:lnTo>
                    <a:pt x="1727381" y="105591"/>
                  </a:lnTo>
                  <a:lnTo>
                    <a:pt x="1685394" y="87834"/>
                  </a:lnTo>
                  <a:lnTo>
                    <a:pt x="1642629" y="71606"/>
                  </a:lnTo>
                  <a:lnTo>
                    <a:pt x="1599119" y="56942"/>
                  </a:lnTo>
                  <a:lnTo>
                    <a:pt x="1554899" y="43874"/>
                  </a:lnTo>
                  <a:lnTo>
                    <a:pt x="1510004" y="32439"/>
                  </a:lnTo>
                  <a:lnTo>
                    <a:pt x="1464466" y="22669"/>
                  </a:lnTo>
                  <a:lnTo>
                    <a:pt x="1418321" y="14599"/>
                  </a:lnTo>
                  <a:lnTo>
                    <a:pt x="1371601" y="8263"/>
                  </a:lnTo>
                  <a:lnTo>
                    <a:pt x="1324343" y="3695"/>
                  </a:lnTo>
                  <a:lnTo>
                    <a:pt x="1276579" y="929"/>
                  </a:lnTo>
                  <a:lnTo>
                    <a:pt x="1228344" y="0"/>
                  </a:lnTo>
                  <a:close/>
                </a:path>
              </a:pathLst>
            </a:custGeom>
            <a:solidFill>
              <a:srgbClr val="0C9D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2509" y="3216528"/>
              <a:ext cx="1680210" cy="426720"/>
            </a:xfrm>
            <a:prstGeom prst="rect">
              <a:avLst/>
            </a:prstGeom>
          </p:spPr>
        </p:pic>
      </p:grp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189" y="1948560"/>
              <a:ext cx="1689735" cy="5486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719"/>
              <a:ext cx="48463" cy="6403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75198" y="3049473"/>
            <a:ext cx="4472305" cy="54894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7245" cy="6858000"/>
            <a:chOff x="0" y="0"/>
            <a:chExt cx="462724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627245" cy="6858000"/>
            </a:xfrm>
            <a:custGeom>
              <a:avLst/>
              <a:gdLst/>
              <a:ahLst/>
              <a:cxnLst/>
              <a:rect l="l" t="t" r="r" b="b"/>
              <a:pathLst>
                <a:path w="4627245" h="6858000">
                  <a:moveTo>
                    <a:pt x="46268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626864" y="6858000"/>
                  </a:lnTo>
                  <a:lnTo>
                    <a:pt x="4626864" y="0"/>
                  </a:lnTo>
                  <a:close/>
                </a:path>
              </a:pathLst>
            </a:custGeom>
            <a:solidFill>
              <a:srgbClr val="9F2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1224" y="2837688"/>
              <a:ext cx="1804416" cy="17571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148" y="1990293"/>
              <a:ext cx="2783459" cy="48798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426" y="687577"/>
            <a:ext cx="4378325" cy="39623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272784" y="1341119"/>
            <a:ext cx="4067810" cy="4516120"/>
            <a:chOff x="6272784" y="1341119"/>
            <a:chExt cx="4067810" cy="451612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2784" y="1341119"/>
              <a:ext cx="4067555" cy="45156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2908" y="1863852"/>
              <a:ext cx="3617976" cy="3855720"/>
            </a:xfrm>
            <a:prstGeom prst="rect">
              <a:avLst/>
            </a:prstGeom>
          </p:spPr>
        </p:pic>
      </p:grp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6878" y="1948560"/>
              <a:ext cx="2462784" cy="54863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4719" y="2763266"/>
            <a:ext cx="5110226" cy="365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4719" y="3358007"/>
            <a:ext cx="3699636" cy="3657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44719" y="3952366"/>
            <a:ext cx="4843145" cy="3657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44719" y="4546422"/>
            <a:ext cx="3065906" cy="36606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244719" y="5141340"/>
            <a:ext cx="4986655" cy="365760"/>
            <a:chOff x="5244719" y="5141340"/>
            <a:chExt cx="4986655" cy="365760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4719" y="5141340"/>
              <a:ext cx="2350007" cy="3657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38008" y="5141340"/>
              <a:ext cx="1330959" cy="3657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28836" y="5141340"/>
              <a:ext cx="1502282" cy="365760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02301" y="1982470"/>
            <a:ext cx="3943985" cy="548639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</TotalTime>
  <Words>628</Words>
  <Application>Microsoft Office PowerPoint</Application>
  <PresentationFormat>Custom</PresentationFormat>
  <Paragraphs>210</Paragraphs>
  <Slides>92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Spooner</dc:creator>
  <cp:lastModifiedBy>Stephen Samuels</cp:lastModifiedBy>
  <cp:revision>18</cp:revision>
  <dcterms:created xsi:type="dcterms:W3CDTF">2021-06-21T06:05:48Z</dcterms:created>
  <dcterms:modified xsi:type="dcterms:W3CDTF">2021-07-15T04:04:13Z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2018-02-12T00:00:00Z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2021-06-21T00:00:00Z</vt:filetime>
  </property>
</Properties>
</file>